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82" r:id="rId5"/>
    <p:sldId id="321" r:id="rId6"/>
    <p:sldId id="328" r:id="rId7"/>
    <p:sldId id="323" r:id="rId8"/>
    <p:sldId id="329" r:id="rId9"/>
    <p:sldId id="264" r:id="rId10"/>
    <p:sldId id="331" r:id="rId11"/>
    <p:sldId id="332" r:id="rId12"/>
    <p:sldId id="333" r:id="rId13"/>
    <p:sldId id="334" r:id="rId14"/>
    <p:sldId id="265" r:id="rId15"/>
    <p:sldId id="33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5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AD21B-FAA8-4F3E-9CB9-CF8F0B6BFD36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E4E588-D457-4702-92B6-35FB83948046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Предприятия общественного питания</a:t>
          </a:r>
          <a:endParaRPr lang="ru-RU" b="1" dirty="0">
            <a:latin typeface="Book Antiqua" panose="02040602050305030304" pitchFamily="18" charset="0"/>
          </a:endParaRPr>
        </a:p>
      </dgm:t>
    </dgm:pt>
    <dgm:pt modelId="{F974D84B-3E03-42FE-BE6B-644B22DC96DC}" type="parTrans" cxnId="{2D93E3CC-2F5B-447F-A80B-7610A7070D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7B8FA85-F4D1-4EFF-9BC0-92BE07AC3585}" type="sibTrans" cxnId="{2D93E3CC-2F5B-447F-A80B-7610A7070D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63BFC99A-979D-4C4C-9C18-343DE21ECB0B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Заготовочные предприятия</a:t>
          </a:r>
          <a:endParaRPr lang="ru-RU" b="1" dirty="0">
            <a:latin typeface="Book Antiqua" panose="02040602050305030304" pitchFamily="18" charset="0"/>
          </a:endParaRPr>
        </a:p>
      </dgm:t>
    </dgm:pt>
    <dgm:pt modelId="{AD890D21-7D6B-4796-A2C4-0B53D768209B}" type="parTrans" cxnId="{8B1ECC2B-F0A2-4407-9F25-E3CA22CAD8D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B59CA85C-2A41-443B-B3C2-C1C22B878D9C}" type="sibTrans" cxnId="{8B1ECC2B-F0A2-4407-9F25-E3CA22CAD8D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4B3C494E-2EFA-4331-8D45-1A4BCF3BD2CE}">
      <dgm:prSet phldrT="[Текст]"/>
      <dgm:spPr/>
      <dgm:t>
        <a:bodyPr/>
        <a:lstStyle/>
        <a:p>
          <a:r>
            <a:rPr lang="ru-RU" b="1" dirty="0" err="1" smtClean="0">
              <a:latin typeface="Book Antiqua" panose="02040602050305030304" pitchFamily="18" charset="0"/>
            </a:rPr>
            <a:t>Доготовочные</a:t>
          </a:r>
          <a:r>
            <a:rPr lang="ru-RU" b="1" dirty="0" smtClean="0">
              <a:latin typeface="Book Antiqua" panose="02040602050305030304" pitchFamily="18" charset="0"/>
            </a:rPr>
            <a:t> предприятия</a:t>
          </a:r>
          <a:endParaRPr lang="ru-RU" b="1" dirty="0">
            <a:latin typeface="Book Antiqua" panose="02040602050305030304" pitchFamily="18" charset="0"/>
          </a:endParaRPr>
        </a:p>
      </dgm:t>
    </dgm:pt>
    <dgm:pt modelId="{778AA813-3F38-4980-A1D6-5B6986ECCD05}" type="parTrans" cxnId="{195C911D-338B-4F3F-82B9-9DC2BBF3A69A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8ABD8FA-8822-4FB7-8E86-74E4F66C159C}" type="sibTrans" cxnId="{195C911D-338B-4F3F-82B9-9DC2BBF3A69A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80460D2-E7A4-407F-A25E-A7E494DAA701}" type="pres">
      <dgm:prSet presAssocID="{1D1AD21B-FAA8-4F3E-9CB9-CF8F0B6BFD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5851D-FB82-400F-85BD-66882DEE8363}" type="pres">
      <dgm:prSet presAssocID="{04E4E588-D457-4702-92B6-35FB83948046}" presName="parentLin" presStyleCnt="0"/>
      <dgm:spPr/>
    </dgm:pt>
    <dgm:pt modelId="{96E56C5D-992A-4AAF-8565-A093E8D9E118}" type="pres">
      <dgm:prSet presAssocID="{04E4E588-D457-4702-92B6-35FB839480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32C684-BAC2-43B2-9332-8CC2349FABFD}" type="pres">
      <dgm:prSet presAssocID="{04E4E588-D457-4702-92B6-35FB839480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1409-120C-4B1B-9A2F-D4B5317991A1}" type="pres">
      <dgm:prSet presAssocID="{04E4E588-D457-4702-92B6-35FB83948046}" presName="negativeSpace" presStyleCnt="0"/>
      <dgm:spPr/>
    </dgm:pt>
    <dgm:pt modelId="{2918F09C-9889-44DE-8395-17DD14CD61A9}" type="pres">
      <dgm:prSet presAssocID="{04E4E588-D457-4702-92B6-35FB83948046}" presName="childText" presStyleLbl="conFgAcc1" presStyleIdx="0" presStyleCnt="3">
        <dgm:presLayoutVars>
          <dgm:bulletEnabled val="1"/>
        </dgm:presLayoutVars>
      </dgm:prSet>
      <dgm:spPr/>
    </dgm:pt>
    <dgm:pt modelId="{51897393-E27B-4E45-8703-DCC514FCE49A}" type="pres">
      <dgm:prSet presAssocID="{07B8FA85-F4D1-4EFF-9BC0-92BE07AC3585}" presName="spaceBetweenRectangles" presStyleCnt="0"/>
      <dgm:spPr/>
    </dgm:pt>
    <dgm:pt modelId="{43574370-0502-4B8B-A182-6332A9F0818F}" type="pres">
      <dgm:prSet presAssocID="{63BFC99A-979D-4C4C-9C18-343DE21ECB0B}" presName="parentLin" presStyleCnt="0"/>
      <dgm:spPr/>
    </dgm:pt>
    <dgm:pt modelId="{D6C53BF5-5123-4377-A886-3F3160E246B9}" type="pres">
      <dgm:prSet presAssocID="{63BFC99A-979D-4C4C-9C18-343DE21ECB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1CF05E7-906F-4C9A-898F-96F871E9A7F3}" type="pres">
      <dgm:prSet presAssocID="{63BFC99A-979D-4C4C-9C18-343DE21ECB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BCA49-967A-47CD-9732-467B4CD90D30}" type="pres">
      <dgm:prSet presAssocID="{63BFC99A-979D-4C4C-9C18-343DE21ECB0B}" presName="negativeSpace" presStyleCnt="0"/>
      <dgm:spPr/>
    </dgm:pt>
    <dgm:pt modelId="{C57397C4-102C-4AF9-88CD-69C11BB41F18}" type="pres">
      <dgm:prSet presAssocID="{63BFC99A-979D-4C4C-9C18-343DE21ECB0B}" presName="childText" presStyleLbl="conFgAcc1" presStyleIdx="1" presStyleCnt="3">
        <dgm:presLayoutVars>
          <dgm:bulletEnabled val="1"/>
        </dgm:presLayoutVars>
      </dgm:prSet>
      <dgm:spPr/>
    </dgm:pt>
    <dgm:pt modelId="{545A0CF5-CFF8-4201-A081-EE3E1A2CE973}" type="pres">
      <dgm:prSet presAssocID="{B59CA85C-2A41-443B-B3C2-C1C22B878D9C}" presName="spaceBetweenRectangles" presStyleCnt="0"/>
      <dgm:spPr/>
    </dgm:pt>
    <dgm:pt modelId="{F5AE7CE7-3EBD-4308-B3EE-8B0D0BAE4D7B}" type="pres">
      <dgm:prSet presAssocID="{4B3C494E-2EFA-4331-8D45-1A4BCF3BD2CE}" presName="parentLin" presStyleCnt="0"/>
      <dgm:spPr/>
    </dgm:pt>
    <dgm:pt modelId="{DD709F5C-992A-4D57-933A-D83B1D328812}" type="pres">
      <dgm:prSet presAssocID="{4B3C494E-2EFA-4331-8D45-1A4BCF3BD2C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B45BE19-CF09-4CB2-9795-23AE6CC9B74D}" type="pres">
      <dgm:prSet presAssocID="{4B3C494E-2EFA-4331-8D45-1A4BCF3BD2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C5FEF-B1ED-43C4-9573-A63A6763252D}" type="pres">
      <dgm:prSet presAssocID="{4B3C494E-2EFA-4331-8D45-1A4BCF3BD2CE}" presName="negativeSpace" presStyleCnt="0"/>
      <dgm:spPr/>
    </dgm:pt>
    <dgm:pt modelId="{27DB5540-AB16-4CFD-8036-DAC258A86C93}" type="pres">
      <dgm:prSet presAssocID="{4B3C494E-2EFA-4331-8D45-1A4BCF3BD2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26CDB2-3DFD-4142-B4FC-CEDCD0BF69DB}" type="presOf" srcId="{1D1AD21B-FAA8-4F3E-9CB9-CF8F0B6BFD36}" destId="{880460D2-E7A4-407F-A25E-A7E494DAA701}" srcOrd="0" destOrd="0" presId="urn:microsoft.com/office/officeart/2005/8/layout/list1"/>
    <dgm:cxn modelId="{9C3654AA-3755-4BA1-AA25-672D82351168}" type="presOf" srcId="{4B3C494E-2EFA-4331-8D45-1A4BCF3BD2CE}" destId="{CB45BE19-CF09-4CB2-9795-23AE6CC9B74D}" srcOrd="1" destOrd="0" presId="urn:microsoft.com/office/officeart/2005/8/layout/list1"/>
    <dgm:cxn modelId="{70EDBE4A-BECB-4F89-9EC6-27C4F8729B8A}" type="presOf" srcId="{4B3C494E-2EFA-4331-8D45-1A4BCF3BD2CE}" destId="{DD709F5C-992A-4D57-933A-D83B1D328812}" srcOrd="0" destOrd="0" presId="urn:microsoft.com/office/officeart/2005/8/layout/list1"/>
    <dgm:cxn modelId="{9CB8E958-CE2E-4547-AD90-699DBCA4DB84}" type="presOf" srcId="{63BFC99A-979D-4C4C-9C18-343DE21ECB0B}" destId="{51CF05E7-906F-4C9A-898F-96F871E9A7F3}" srcOrd="1" destOrd="0" presId="urn:microsoft.com/office/officeart/2005/8/layout/list1"/>
    <dgm:cxn modelId="{8B1ECC2B-F0A2-4407-9F25-E3CA22CAD8D4}" srcId="{1D1AD21B-FAA8-4F3E-9CB9-CF8F0B6BFD36}" destId="{63BFC99A-979D-4C4C-9C18-343DE21ECB0B}" srcOrd="1" destOrd="0" parTransId="{AD890D21-7D6B-4796-A2C4-0B53D768209B}" sibTransId="{B59CA85C-2A41-443B-B3C2-C1C22B878D9C}"/>
    <dgm:cxn modelId="{2D93E3CC-2F5B-447F-A80B-7610A7070D6F}" srcId="{1D1AD21B-FAA8-4F3E-9CB9-CF8F0B6BFD36}" destId="{04E4E588-D457-4702-92B6-35FB83948046}" srcOrd="0" destOrd="0" parTransId="{F974D84B-3E03-42FE-BE6B-644B22DC96DC}" sibTransId="{07B8FA85-F4D1-4EFF-9BC0-92BE07AC3585}"/>
    <dgm:cxn modelId="{5A2F318C-133F-4E5D-B989-CE65A629735C}" type="presOf" srcId="{04E4E588-D457-4702-92B6-35FB83948046}" destId="{96E56C5D-992A-4AAF-8565-A093E8D9E118}" srcOrd="0" destOrd="0" presId="urn:microsoft.com/office/officeart/2005/8/layout/list1"/>
    <dgm:cxn modelId="{7F860AEB-7A1B-479E-9BB5-CB50AA643A68}" type="presOf" srcId="{04E4E588-D457-4702-92B6-35FB83948046}" destId="{7532C684-BAC2-43B2-9332-8CC2349FABFD}" srcOrd="1" destOrd="0" presId="urn:microsoft.com/office/officeart/2005/8/layout/list1"/>
    <dgm:cxn modelId="{524B2D09-5E8C-4B6E-9891-5CD685ED26E8}" type="presOf" srcId="{63BFC99A-979D-4C4C-9C18-343DE21ECB0B}" destId="{D6C53BF5-5123-4377-A886-3F3160E246B9}" srcOrd="0" destOrd="0" presId="urn:microsoft.com/office/officeart/2005/8/layout/list1"/>
    <dgm:cxn modelId="{195C911D-338B-4F3F-82B9-9DC2BBF3A69A}" srcId="{1D1AD21B-FAA8-4F3E-9CB9-CF8F0B6BFD36}" destId="{4B3C494E-2EFA-4331-8D45-1A4BCF3BD2CE}" srcOrd="2" destOrd="0" parTransId="{778AA813-3F38-4980-A1D6-5B6986ECCD05}" sibTransId="{F8ABD8FA-8822-4FB7-8E86-74E4F66C159C}"/>
    <dgm:cxn modelId="{BF78E04B-E4F6-454B-8B10-F99C7AF851D8}" type="presParOf" srcId="{880460D2-E7A4-407F-A25E-A7E494DAA701}" destId="{2CA5851D-FB82-400F-85BD-66882DEE8363}" srcOrd="0" destOrd="0" presId="urn:microsoft.com/office/officeart/2005/8/layout/list1"/>
    <dgm:cxn modelId="{5DAB66E8-7758-4468-8312-C2C2561738E2}" type="presParOf" srcId="{2CA5851D-FB82-400F-85BD-66882DEE8363}" destId="{96E56C5D-992A-4AAF-8565-A093E8D9E118}" srcOrd="0" destOrd="0" presId="urn:microsoft.com/office/officeart/2005/8/layout/list1"/>
    <dgm:cxn modelId="{2F773955-4326-40BD-9CC2-1A58EC3F88C8}" type="presParOf" srcId="{2CA5851D-FB82-400F-85BD-66882DEE8363}" destId="{7532C684-BAC2-43B2-9332-8CC2349FABFD}" srcOrd="1" destOrd="0" presId="urn:microsoft.com/office/officeart/2005/8/layout/list1"/>
    <dgm:cxn modelId="{5AE70722-1F2F-492A-98B5-D3B7A5702465}" type="presParOf" srcId="{880460D2-E7A4-407F-A25E-A7E494DAA701}" destId="{A29D1409-120C-4B1B-9A2F-D4B5317991A1}" srcOrd="1" destOrd="0" presId="urn:microsoft.com/office/officeart/2005/8/layout/list1"/>
    <dgm:cxn modelId="{E65E8471-EF2A-448B-B72B-FEEEDC9C78A9}" type="presParOf" srcId="{880460D2-E7A4-407F-A25E-A7E494DAA701}" destId="{2918F09C-9889-44DE-8395-17DD14CD61A9}" srcOrd="2" destOrd="0" presId="urn:microsoft.com/office/officeart/2005/8/layout/list1"/>
    <dgm:cxn modelId="{695C85F2-520E-4658-B72C-5ABD7A84205D}" type="presParOf" srcId="{880460D2-E7A4-407F-A25E-A7E494DAA701}" destId="{51897393-E27B-4E45-8703-DCC514FCE49A}" srcOrd="3" destOrd="0" presId="urn:microsoft.com/office/officeart/2005/8/layout/list1"/>
    <dgm:cxn modelId="{CB65DA9F-D17F-4688-9D9A-60498C7EBE3C}" type="presParOf" srcId="{880460D2-E7A4-407F-A25E-A7E494DAA701}" destId="{43574370-0502-4B8B-A182-6332A9F0818F}" srcOrd="4" destOrd="0" presId="urn:microsoft.com/office/officeart/2005/8/layout/list1"/>
    <dgm:cxn modelId="{2D7D564F-0BD0-49F0-87B6-3400D8727A56}" type="presParOf" srcId="{43574370-0502-4B8B-A182-6332A9F0818F}" destId="{D6C53BF5-5123-4377-A886-3F3160E246B9}" srcOrd="0" destOrd="0" presId="urn:microsoft.com/office/officeart/2005/8/layout/list1"/>
    <dgm:cxn modelId="{25EC1063-9492-406A-8552-E4C94E6913AA}" type="presParOf" srcId="{43574370-0502-4B8B-A182-6332A9F0818F}" destId="{51CF05E7-906F-4C9A-898F-96F871E9A7F3}" srcOrd="1" destOrd="0" presId="urn:microsoft.com/office/officeart/2005/8/layout/list1"/>
    <dgm:cxn modelId="{1A4AD761-8F85-4D52-A0EB-ED2D99C0B1B6}" type="presParOf" srcId="{880460D2-E7A4-407F-A25E-A7E494DAA701}" destId="{EB9BCA49-967A-47CD-9732-467B4CD90D30}" srcOrd="5" destOrd="0" presId="urn:microsoft.com/office/officeart/2005/8/layout/list1"/>
    <dgm:cxn modelId="{9408BFDD-F5CE-4DC4-B65F-E6565107BF2E}" type="presParOf" srcId="{880460D2-E7A4-407F-A25E-A7E494DAA701}" destId="{C57397C4-102C-4AF9-88CD-69C11BB41F18}" srcOrd="6" destOrd="0" presId="urn:microsoft.com/office/officeart/2005/8/layout/list1"/>
    <dgm:cxn modelId="{3E998722-499E-4B86-92CE-040F47C82B4E}" type="presParOf" srcId="{880460D2-E7A4-407F-A25E-A7E494DAA701}" destId="{545A0CF5-CFF8-4201-A081-EE3E1A2CE973}" srcOrd="7" destOrd="0" presId="urn:microsoft.com/office/officeart/2005/8/layout/list1"/>
    <dgm:cxn modelId="{3E5834B6-3984-44CC-B58D-D5EB1BE4A481}" type="presParOf" srcId="{880460D2-E7A4-407F-A25E-A7E494DAA701}" destId="{F5AE7CE7-3EBD-4308-B3EE-8B0D0BAE4D7B}" srcOrd="8" destOrd="0" presId="urn:microsoft.com/office/officeart/2005/8/layout/list1"/>
    <dgm:cxn modelId="{AEAF7CD9-888C-45C6-99B0-611D82A32EA2}" type="presParOf" srcId="{F5AE7CE7-3EBD-4308-B3EE-8B0D0BAE4D7B}" destId="{DD709F5C-992A-4D57-933A-D83B1D328812}" srcOrd="0" destOrd="0" presId="urn:microsoft.com/office/officeart/2005/8/layout/list1"/>
    <dgm:cxn modelId="{1D20B9AD-2F88-429A-91A6-8AD8DEB1361A}" type="presParOf" srcId="{F5AE7CE7-3EBD-4308-B3EE-8B0D0BAE4D7B}" destId="{CB45BE19-CF09-4CB2-9795-23AE6CC9B74D}" srcOrd="1" destOrd="0" presId="urn:microsoft.com/office/officeart/2005/8/layout/list1"/>
    <dgm:cxn modelId="{29D44BF7-B054-4634-9CBF-62718EE1B32B}" type="presParOf" srcId="{880460D2-E7A4-407F-A25E-A7E494DAA701}" destId="{A89C5FEF-B1ED-43C4-9573-A63A6763252D}" srcOrd="9" destOrd="0" presId="urn:microsoft.com/office/officeart/2005/8/layout/list1"/>
    <dgm:cxn modelId="{5EB74155-3BB4-4E8B-904C-5C767D63F5B7}" type="presParOf" srcId="{880460D2-E7A4-407F-A25E-A7E494DAA701}" destId="{27DB5540-AB16-4CFD-8036-DAC258A86C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C95071-9E49-45DA-8D51-2FCE5C1F75F6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ED35A2-8B09-4B0E-B503-0546098AB260}">
      <dgm:prSet phldrT="[Текст]"/>
      <dgm:spPr/>
      <dgm:t>
        <a:bodyPr/>
        <a:lstStyle/>
        <a:p>
          <a:r>
            <a:rPr lang="ru-RU" b="1" dirty="0" err="1" smtClean="0">
              <a:latin typeface="Book Antiqua" panose="02040602050305030304" pitchFamily="18" charset="0"/>
            </a:rPr>
            <a:t>Фульвио</a:t>
          </a:r>
          <a:r>
            <a:rPr lang="ru-RU" b="1" dirty="0" smtClean="0">
              <a:latin typeface="Book Antiqua" panose="02040602050305030304" pitchFamily="18" charset="0"/>
            </a:rPr>
            <a:t> </a:t>
          </a:r>
          <a:r>
            <a:rPr lang="ru-RU" b="1" dirty="0" err="1" smtClean="0">
              <a:latin typeface="Book Antiqua" panose="02040602050305030304" pitchFamily="18" charset="0"/>
            </a:rPr>
            <a:t>Пьеранджелини</a:t>
          </a:r>
          <a:endParaRPr lang="ru-RU" b="1" dirty="0">
            <a:latin typeface="Book Antiqua" panose="02040602050305030304" pitchFamily="18" charset="0"/>
          </a:endParaRPr>
        </a:p>
      </dgm:t>
    </dgm:pt>
    <dgm:pt modelId="{32C97C21-A322-480A-859D-00E42E20E266}" type="par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D1E5385-DB8A-45C7-998C-A35A20342A69}" type="sib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67918A9-1FE8-4573-87C8-49D89893452B}">
      <dgm:prSet phldrT="[Текст]"/>
      <dgm:spPr/>
      <dgm:t>
        <a:bodyPr/>
        <a:lstStyle/>
        <a:p>
          <a:r>
            <a:rPr lang="ru-RU" b="1" dirty="0" err="1" smtClean="0">
              <a:latin typeface="Book Antiqua" panose="02040602050305030304" pitchFamily="18" charset="0"/>
            </a:rPr>
            <a:t>Хестон</a:t>
          </a:r>
          <a:r>
            <a:rPr lang="ru-RU" b="1" dirty="0" smtClean="0">
              <a:latin typeface="Book Antiqua" panose="02040602050305030304" pitchFamily="18" charset="0"/>
            </a:rPr>
            <a:t> </a:t>
          </a:r>
          <a:r>
            <a:rPr lang="ru-RU" b="1" dirty="0" err="1" smtClean="0">
              <a:latin typeface="Book Antiqua" panose="02040602050305030304" pitchFamily="18" charset="0"/>
            </a:rPr>
            <a:t>Блюменталь</a:t>
          </a:r>
          <a:endParaRPr lang="ru-RU" b="1" dirty="0">
            <a:latin typeface="Book Antiqua" panose="02040602050305030304" pitchFamily="18" charset="0"/>
          </a:endParaRPr>
        </a:p>
      </dgm:t>
    </dgm:pt>
    <dgm:pt modelId="{D433ACEF-85A8-4AA5-AFA5-F150243C5BB8}" type="par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E7FB73B1-E3D0-4B1B-A616-E008388CDD7F}" type="sib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36082F9-0EDF-45E5-B859-76DF723643E6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Поль </a:t>
          </a:r>
          <a:r>
            <a:rPr lang="ru-RU" b="1" dirty="0" err="1" smtClean="0">
              <a:latin typeface="Book Antiqua" panose="02040602050305030304" pitchFamily="18" charset="0"/>
            </a:rPr>
            <a:t>Бокюз</a:t>
          </a:r>
          <a:endParaRPr lang="ru-RU" b="1" dirty="0">
            <a:latin typeface="Book Antiqua" panose="02040602050305030304" pitchFamily="18" charset="0"/>
          </a:endParaRPr>
        </a:p>
      </dgm:t>
    </dgm:pt>
    <dgm:pt modelId="{8F572C0D-51EB-4F84-BC81-A811A72A3D87}" type="par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577DD1C-D1B5-4856-8B26-6B5141CF9623}" type="sib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3E87454A-335A-49D5-8536-66537F0BD259}" type="pres">
      <dgm:prSet presAssocID="{BFC95071-9E49-45DA-8D51-2FCE5C1F75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323AF-16EB-4ECE-95F1-8E57F161D3AB}" type="pres">
      <dgm:prSet presAssocID="{31ED35A2-8B09-4B0E-B503-0546098AB260}" presName="composite" presStyleCnt="0"/>
      <dgm:spPr/>
    </dgm:pt>
    <dgm:pt modelId="{4D181217-3273-4C23-9ADF-F828C1E2275C}" type="pres">
      <dgm:prSet presAssocID="{31ED35A2-8B09-4B0E-B503-0546098AB260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232D5A04-15A6-4EB0-9CC1-41FD913BBC37}" type="pres">
      <dgm:prSet presAssocID="{31ED35A2-8B09-4B0E-B503-0546098AB260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8625-43EB-47CB-9688-D97EEF971E55}" type="pres">
      <dgm:prSet presAssocID="{2D1E5385-DB8A-45C7-998C-A35A20342A69}" presName="sibTrans" presStyleCnt="0"/>
      <dgm:spPr/>
    </dgm:pt>
    <dgm:pt modelId="{56AD5732-50B0-497B-AA53-EF99E69629E0}" type="pres">
      <dgm:prSet presAssocID="{867918A9-1FE8-4573-87C8-49D89893452B}" presName="composite" presStyleCnt="0"/>
      <dgm:spPr/>
    </dgm:pt>
    <dgm:pt modelId="{0B360907-1B8D-4AC4-90A5-C294D0D662ED}" type="pres">
      <dgm:prSet presAssocID="{867918A9-1FE8-4573-87C8-49D89893452B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7D8FBA3-C933-453A-9E28-452B4F20A6BF}" type="pres">
      <dgm:prSet presAssocID="{867918A9-1FE8-4573-87C8-49D89893452B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43C03-3906-4ECF-B286-764712ED30FA}" type="pres">
      <dgm:prSet presAssocID="{E7FB73B1-E3D0-4B1B-A616-E008388CDD7F}" presName="sibTrans" presStyleCnt="0"/>
      <dgm:spPr/>
    </dgm:pt>
    <dgm:pt modelId="{B3663717-A8E9-498B-810D-CD27D1FDF8D2}" type="pres">
      <dgm:prSet presAssocID="{236082F9-0EDF-45E5-B859-76DF723643E6}" presName="composite" presStyleCnt="0"/>
      <dgm:spPr/>
    </dgm:pt>
    <dgm:pt modelId="{A7C1A1D0-255D-4FD6-8253-990285A29264}" type="pres">
      <dgm:prSet presAssocID="{236082F9-0EDF-45E5-B859-76DF723643E6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935D716-63EC-40E3-B262-F50302D57EF8}" type="pres">
      <dgm:prSet presAssocID="{236082F9-0EDF-45E5-B859-76DF723643E6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94B5E-1D6C-47DD-ADCA-7F654C866DB5}" srcId="{BFC95071-9E49-45DA-8D51-2FCE5C1F75F6}" destId="{236082F9-0EDF-45E5-B859-76DF723643E6}" srcOrd="2" destOrd="0" parTransId="{8F572C0D-51EB-4F84-BC81-A811A72A3D87}" sibTransId="{F577DD1C-D1B5-4856-8B26-6B5141CF9623}"/>
    <dgm:cxn modelId="{248C3158-CE46-487E-8EFB-863FD019E040}" type="presOf" srcId="{BFC95071-9E49-45DA-8D51-2FCE5C1F75F6}" destId="{3E87454A-335A-49D5-8536-66537F0BD259}" srcOrd="0" destOrd="0" presId="urn:microsoft.com/office/officeart/2008/layout/BendingPictureCaptionList"/>
    <dgm:cxn modelId="{1A4C619F-FB65-4FBC-B534-2F3B13630D31}" srcId="{BFC95071-9E49-45DA-8D51-2FCE5C1F75F6}" destId="{867918A9-1FE8-4573-87C8-49D89893452B}" srcOrd="1" destOrd="0" parTransId="{D433ACEF-85A8-4AA5-AFA5-F150243C5BB8}" sibTransId="{E7FB73B1-E3D0-4B1B-A616-E008388CDD7F}"/>
    <dgm:cxn modelId="{E982A6D0-43EA-4E11-A976-16BE2F8F6CBC}" type="presOf" srcId="{236082F9-0EDF-45E5-B859-76DF723643E6}" destId="{A935D716-63EC-40E3-B262-F50302D57EF8}" srcOrd="0" destOrd="0" presId="urn:microsoft.com/office/officeart/2008/layout/BendingPictureCaptionList"/>
    <dgm:cxn modelId="{FFA8ECF4-4A06-4475-AF98-EE527467249E}" type="presOf" srcId="{31ED35A2-8B09-4B0E-B503-0546098AB260}" destId="{232D5A04-15A6-4EB0-9CC1-41FD913BBC37}" srcOrd="0" destOrd="0" presId="urn:microsoft.com/office/officeart/2008/layout/BendingPictureCaptionList"/>
    <dgm:cxn modelId="{1EDF7C55-E68A-48FF-96D0-9DE20A86FC4A}" type="presOf" srcId="{867918A9-1FE8-4573-87C8-49D89893452B}" destId="{E7D8FBA3-C933-453A-9E28-452B4F20A6BF}" srcOrd="0" destOrd="0" presId="urn:microsoft.com/office/officeart/2008/layout/BendingPictureCaptionList"/>
    <dgm:cxn modelId="{3E8B5E27-70AC-4FD4-8532-65F95C4AE16F}" srcId="{BFC95071-9E49-45DA-8D51-2FCE5C1F75F6}" destId="{31ED35A2-8B09-4B0E-B503-0546098AB260}" srcOrd="0" destOrd="0" parTransId="{32C97C21-A322-480A-859D-00E42E20E266}" sibTransId="{2D1E5385-DB8A-45C7-998C-A35A20342A69}"/>
    <dgm:cxn modelId="{2C22D041-43E3-4F32-B1B7-3E24271991B3}" type="presParOf" srcId="{3E87454A-335A-49D5-8536-66537F0BD259}" destId="{A86323AF-16EB-4ECE-95F1-8E57F161D3AB}" srcOrd="0" destOrd="0" presId="urn:microsoft.com/office/officeart/2008/layout/BendingPictureCaptionList"/>
    <dgm:cxn modelId="{57ECC7D7-61D5-46C9-B146-8893A14B8FAC}" type="presParOf" srcId="{A86323AF-16EB-4ECE-95F1-8E57F161D3AB}" destId="{4D181217-3273-4C23-9ADF-F828C1E2275C}" srcOrd="0" destOrd="0" presId="urn:microsoft.com/office/officeart/2008/layout/BendingPictureCaptionList"/>
    <dgm:cxn modelId="{A33E4104-7814-4DDC-8D9D-532F002B79C3}" type="presParOf" srcId="{A86323AF-16EB-4ECE-95F1-8E57F161D3AB}" destId="{232D5A04-15A6-4EB0-9CC1-41FD913BBC37}" srcOrd="1" destOrd="0" presId="urn:microsoft.com/office/officeart/2008/layout/BendingPictureCaptionList"/>
    <dgm:cxn modelId="{AC84EF4F-C0C9-49D7-9DE6-C21BBEC5339C}" type="presParOf" srcId="{3E87454A-335A-49D5-8536-66537F0BD259}" destId="{296E8625-43EB-47CB-9688-D97EEF971E55}" srcOrd="1" destOrd="0" presId="urn:microsoft.com/office/officeart/2008/layout/BendingPictureCaptionList"/>
    <dgm:cxn modelId="{83B5F8F3-8B6E-49BD-B0C1-9B63C929398A}" type="presParOf" srcId="{3E87454A-335A-49D5-8536-66537F0BD259}" destId="{56AD5732-50B0-497B-AA53-EF99E69629E0}" srcOrd="2" destOrd="0" presId="urn:microsoft.com/office/officeart/2008/layout/BendingPictureCaptionList"/>
    <dgm:cxn modelId="{731F929E-E49E-42FC-A5D6-947B7052A935}" type="presParOf" srcId="{56AD5732-50B0-497B-AA53-EF99E69629E0}" destId="{0B360907-1B8D-4AC4-90A5-C294D0D662ED}" srcOrd="0" destOrd="0" presId="urn:microsoft.com/office/officeart/2008/layout/BendingPictureCaptionList"/>
    <dgm:cxn modelId="{9D0F9ECC-C6D8-4486-B920-39F36439C658}" type="presParOf" srcId="{56AD5732-50B0-497B-AA53-EF99E69629E0}" destId="{E7D8FBA3-C933-453A-9E28-452B4F20A6BF}" srcOrd="1" destOrd="0" presId="urn:microsoft.com/office/officeart/2008/layout/BendingPictureCaptionList"/>
    <dgm:cxn modelId="{E5CA5FFC-6E02-4626-B763-283909D1DA11}" type="presParOf" srcId="{3E87454A-335A-49D5-8536-66537F0BD259}" destId="{6CF43C03-3906-4ECF-B286-764712ED30FA}" srcOrd="3" destOrd="0" presId="urn:microsoft.com/office/officeart/2008/layout/BendingPictureCaptionList"/>
    <dgm:cxn modelId="{189A3013-0717-4EE8-8ED3-14222D53FE90}" type="presParOf" srcId="{3E87454A-335A-49D5-8536-66537F0BD259}" destId="{B3663717-A8E9-498B-810D-CD27D1FDF8D2}" srcOrd="4" destOrd="0" presId="urn:microsoft.com/office/officeart/2008/layout/BendingPictureCaptionList"/>
    <dgm:cxn modelId="{B8EE3D9F-5D8A-446D-833D-63EA4C096674}" type="presParOf" srcId="{B3663717-A8E9-498B-810D-CD27D1FDF8D2}" destId="{A7C1A1D0-255D-4FD6-8253-990285A29264}" srcOrd="0" destOrd="0" presId="urn:microsoft.com/office/officeart/2008/layout/BendingPictureCaptionList"/>
    <dgm:cxn modelId="{9FEA52F4-133C-45A9-A619-069451727E63}" type="presParOf" srcId="{B3663717-A8E9-498B-810D-CD27D1FDF8D2}" destId="{A935D716-63EC-40E3-B262-F50302D57E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9B9C4-6B18-4537-B8D6-39AE0B243FA1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3_5" csCatId="accent3" phldr="1"/>
      <dgm:spPr/>
    </dgm:pt>
    <dgm:pt modelId="{64E31C3E-41C7-46BD-BAE9-12EBC7F83F42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Ресторан</a:t>
          </a:r>
          <a:endParaRPr lang="ru-RU" dirty="0">
            <a:latin typeface="Book Antiqua" panose="02040602050305030304" pitchFamily="18" charset="0"/>
          </a:endParaRPr>
        </a:p>
      </dgm:t>
    </dgm:pt>
    <dgm:pt modelId="{49161F97-62F1-4C25-BA06-1407BA34D28A}" type="parTrans" cxnId="{616AF9FD-02DE-4799-A775-B470724A6A80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E272ED86-BFB0-4D12-9051-F9427B7872CE}" type="sibTrans" cxnId="{616AF9FD-02DE-4799-A775-B470724A6A80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AF361D35-EC6E-4D7B-A1D5-8583398F39DD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Бар</a:t>
          </a:r>
          <a:endParaRPr lang="ru-RU" dirty="0">
            <a:latin typeface="Book Antiqua" panose="02040602050305030304" pitchFamily="18" charset="0"/>
          </a:endParaRPr>
        </a:p>
      </dgm:t>
    </dgm:pt>
    <dgm:pt modelId="{128C89F0-B2F1-4254-BCD4-38D49DAC9D68}" type="parTrans" cxnId="{F835E829-DD9F-4CE3-8948-EA3FC6529F3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BD3755E8-BB45-4C6B-89EB-845FD69198DC}" type="sibTrans" cxnId="{F835E829-DD9F-4CE3-8948-EA3FC6529F3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1F790FF6-CF3D-4E2D-9D87-13C6D2A02B7A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Кафе</a:t>
          </a:r>
          <a:endParaRPr lang="ru-RU" dirty="0">
            <a:latin typeface="Book Antiqua" panose="02040602050305030304" pitchFamily="18" charset="0"/>
          </a:endParaRPr>
        </a:p>
      </dgm:t>
    </dgm:pt>
    <dgm:pt modelId="{194DDC2F-4AC5-44CB-A5A9-148C298FBAF7}" type="parTrans" cxnId="{CFC2C893-F19B-491D-A310-C1044D5A874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4D6DF4E-3512-4102-B358-7A7F2F44F106}" type="sibTrans" cxnId="{CFC2C893-F19B-491D-A310-C1044D5A874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47E88184-1384-4D31-A35D-0D9832813AB1}" type="pres">
      <dgm:prSet presAssocID="{13B9B9C4-6B18-4537-B8D6-39AE0B243FA1}" presName="linearFlow" presStyleCnt="0">
        <dgm:presLayoutVars>
          <dgm:dir/>
          <dgm:resizeHandles val="exact"/>
        </dgm:presLayoutVars>
      </dgm:prSet>
      <dgm:spPr/>
    </dgm:pt>
    <dgm:pt modelId="{20DCDDBF-850A-426B-99A9-1B3359F0D751}" type="pres">
      <dgm:prSet presAssocID="{64E31C3E-41C7-46BD-BAE9-12EBC7F83F42}" presName="comp" presStyleCnt="0"/>
      <dgm:spPr/>
    </dgm:pt>
    <dgm:pt modelId="{4D3218FA-4E2C-4282-900E-A7254298709B}" type="pres">
      <dgm:prSet presAssocID="{64E31C3E-41C7-46BD-BAE9-12EBC7F83F4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E9C86-416C-43D0-9809-B9F3D5714E4C}" type="pres">
      <dgm:prSet presAssocID="{64E31C3E-41C7-46BD-BAE9-12EBC7F83F42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18FBE6B-D8E5-4B6B-AD37-1D14B4F22CB1}" type="pres">
      <dgm:prSet presAssocID="{E272ED86-BFB0-4D12-9051-F9427B7872CE}" presName="sibTrans" presStyleCnt="0"/>
      <dgm:spPr/>
    </dgm:pt>
    <dgm:pt modelId="{1D78BCC9-FA33-4316-B717-AD0BCB671F3C}" type="pres">
      <dgm:prSet presAssocID="{AF361D35-EC6E-4D7B-A1D5-8583398F39DD}" presName="comp" presStyleCnt="0"/>
      <dgm:spPr/>
    </dgm:pt>
    <dgm:pt modelId="{EF5E4E49-273F-4A19-A0E1-DB8FD139F8FA}" type="pres">
      <dgm:prSet presAssocID="{AF361D35-EC6E-4D7B-A1D5-8583398F39DD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437BA-C668-497C-BB9B-DEA564703FCB}" type="pres">
      <dgm:prSet presAssocID="{AF361D35-EC6E-4D7B-A1D5-8583398F39DD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562F6D2-A917-42DA-B7E7-FE625CBAD10B}" type="pres">
      <dgm:prSet presAssocID="{BD3755E8-BB45-4C6B-89EB-845FD69198DC}" presName="sibTrans" presStyleCnt="0"/>
      <dgm:spPr/>
    </dgm:pt>
    <dgm:pt modelId="{4D098662-1804-4431-992F-B2008BA4E1FC}" type="pres">
      <dgm:prSet presAssocID="{1F790FF6-CF3D-4E2D-9D87-13C6D2A02B7A}" presName="comp" presStyleCnt="0"/>
      <dgm:spPr/>
    </dgm:pt>
    <dgm:pt modelId="{72EC858A-0FCD-480F-8D56-0F65E82CEC76}" type="pres">
      <dgm:prSet presAssocID="{1F790FF6-CF3D-4E2D-9D87-13C6D2A02B7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240C3-F04F-425C-B29E-0B55073EC44B}" type="pres">
      <dgm:prSet presAssocID="{1F790FF6-CF3D-4E2D-9D87-13C6D2A02B7A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6D259F45-5D1B-491F-9F65-7CF2B4B66BC5}" type="presOf" srcId="{64E31C3E-41C7-46BD-BAE9-12EBC7F83F42}" destId="{4D3218FA-4E2C-4282-900E-A7254298709B}" srcOrd="0" destOrd="0" presId="urn:microsoft.com/office/officeart/2008/layout/AlternatingPictureBlocks"/>
    <dgm:cxn modelId="{616AF9FD-02DE-4799-A775-B470724A6A80}" srcId="{13B9B9C4-6B18-4537-B8D6-39AE0B243FA1}" destId="{64E31C3E-41C7-46BD-BAE9-12EBC7F83F42}" srcOrd="0" destOrd="0" parTransId="{49161F97-62F1-4C25-BA06-1407BA34D28A}" sibTransId="{E272ED86-BFB0-4D12-9051-F9427B7872CE}"/>
    <dgm:cxn modelId="{F835E829-DD9F-4CE3-8948-EA3FC6529F34}" srcId="{13B9B9C4-6B18-4537-B8D6-39AE0B243FA1}" destId="{AF361D35-EC6E-4D7B-A1D5-8583398F39DD}" srcOrd="1" destOrd="0" parTransId="{128C89F0-B2F1-4254-BCD4-38D49DAC9D68}" sibTransId="{BD3755E8-BB45-4C6B-89EB-845FD69198DC}"/>
    <dgm:cxn modelId="{CFC2C893-F19B-491D-A310-C1044D5A8748}" srcId="{13B9B9C4-6B18-4537-B8D6-39AE0B243FA1}" destId="{1F790FF6-CF3D-4E2D-9D87-13C6D2A02B7A}" srcOrd="2" destOrd="0" parTransId="{194DDC2F-4AC5-44CB-A5A9-148C298FBAF7}" sibTransId="{D4D6DF4E-3512-4102-B358-7A7F2F44F106}"/>
    <dgm:cxn modelId="{C861C782-EF69-458A-8024-CD34E2999796}" type="presOf" srcId="{AF361D35-EC6E-4D7B-A1D5-8583398F39DD}" destId="{EF5E4E49-273F-4A19-A0E1-DB8FD139F8FA}" srcOrd="0" destOrd="0" presId="urn:microsoft.com/office/officeart/2008/layout/AlternatingPictureBlocks"/>
    <dgm:cxn modelId="{33200D41-BBC3-4601-B00D-08A2F5BC4F49}" type="presOf" srcId="{13B9B9C4-6B18-4537-B8D6-39AE0B243FA1}" destId="{47E88184-1384-4D31-A35D-0D9832813AB1}" srcOrd="0" destOrd="0" presId="urn:microsoft.com/office/officeart/2008/layout/AlternatingPictureBlocks"/>
    <dgm:cxn modelId="{BE35B440-AB37-4600-8441-1BA559528E88}" type="presOf" srcId="{1F790FF6-CF3D-4E2D-9D87-13C6D2A02B7A}" destId="{72EC858A-0FCD-480F-8D56-0F65E82CEC76}" srcOrd="0" destOrd="0" presId="urn:microsoft.com/office/officeart/2008/layout/AlternatingPictureBlocks"/>
    <dgm:cxn modelId="{EA31522B-58A1-44B7-BD17-33919F71D495}" type="presParOf" srcId="{47E88184-1384-4D31-A35D-0D9832813AB1}" destId="{20DCDDBF-850A-426B-99A9-1B3359F0D751}" srcOrd="0" destOrd="0" presId="urn:microsoft.com/office/officeart/2008/layout/AlternatingPictureBlocks"/>
    <dgm:cxn modelId="{CD158B59-5200-4292-94EE-E98D21A172D6}" type="presParOf" srcId="{20DCDDBF-850A-426B-99A9-1B3359F0D751}" destId="{4D3218FA-4E2C-4282-900E-A7254298709B}" srcOrd="0" destOrd="0" presId="urn:microsoft.com/office/officeart/2008/layout/AlternatingPictureBlocks"/>
    <dgm:cxn modelId="{A2AF4ED3-E048-4A4D-A476-C78AEAC2FCCC}" type="presParOf" srcId="{20DCDDBF-850A-426B-99A9-1B3359F0D751}" destId="{554E9C86-416C-43D0-9809-B9F3D5714E4C}" srcOrd="1" destOrd="0" presId="urn:microsoft.com/office/officeart/2008/layout/AlternatingPictureBlocks"/>
    <dgm:cxn modelId="{391B0F02-E367-44BF-AEAA-33167FDA9CD8}" type="presParOf" srcId="{47E88184-1384-4D31-A35D-0D9832813AB1}" destId="{A18FBE6B-D8E5-4B6B-AD37-1D14B4F22CB1}" srcOrd="1" destOrd="0" presId="urn:microsoft.com/office/officeart/2008/layout/AlternatingPictureBlocks"/>
    <dgm:cxn modelId="{B07A2DF9-DA8B-465A-B403-89F449324831}" type="presParOf" srcId="{47E88184-1384-4D31-A35D-0D9832813AB1}" destId="{1D78BCC9-FA33-4316-B717-AD0BCB671F3C}" srcOrd="2" destOrd="0" presId="urn:microsoft.com/office/officeart/2008/layout/AlternatingPictureBlocks"/>
    <dgm:cxn modelId="{B6C84D06-FD26-43B4-8DD6-7ADDA2E92A51}" type="presParOf" srcId="{1D78BCC9-FA33-4316-B717-AD0BCB671F3C}" destId="{EF5E4E49-273F-4A19-A0E1-DB8FD139F8FA}" srcOrd="0" destOrd="0" presId="urn:microsoft.com/office/officeart/2008/layout/AlternatingPictureBlocks"/>
    <dgm:cxn modelId="{A6FA7E1F-9EC3-407E-ACB5-51D828F98297}" type="presParOf" srcId="{1D78BCC9-FA33-4316-B717-AD0BCB671F3C}" destId="{A5D437BA-C668-497C-BB9B-DEA564703FCB}" srcOrd="1" destOrd="0" presId="urn:microsoft.com/office/officeart/2008/layout/AlternatingPictureBlocks"/>
    <dgm:cxn modelId="{6A21926E-C9C2-4F09-8137-EA446E10E7CF}" type="presParOf" srcId="{47E88184-1384-4D31-A35D-0D9832813AB1}" destId="{C562F6D2-A917-42DA-B7E7-FE625CBAD10B}" srcOrd="3" destOrd="0" presId="urn:microsoft.com/office/officeart/2008/layout/AlternatingPictureBlocks"/>
    <dgm:cxn modelId="{C85F279E-3BBC-4262-9D18-3C2D32B67241}" type="presParOf" srcId="{47E88184-1384-4D31-A35D-0D9832813AB1}" destId="{4D098662-1804-4431-992F-B2008BA4E1FC}" srcOrd="4" destOrd="0" presId="urn:microsoft.com/office/officeart/2008/layout/AlternatingPictureBlocks"/>
    <dgm:cxn modelId="{C4483753-6ED8-44FF-9098-18E4C9A7E8F2}" type="presParOf" srcId="{4D098662-1804-4431-992F-B2008BA4E1FC}" destId="{72EC858A-0FCD-480F-8D56-0F65E82CEC76}" srcOrd="0" destOrd="0" presId="urn:microsoft.com/office/officeart/2008/layout/AlternatingPictureBlocks"/>
    <dgm:cxn modelId="{B262D235-F2CD-415E-81D1-C45EB5BD7561}" type="presParOf" srcId="{4D098662-1804-4431-992F-B2008BA4E1FC}" destId="{459240C3-F04F-425C-B29E-0B55073EC4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9B9C4-6B18-4537-B8D6-39AE0B243FA1}" type="doc">
      <dgm:prSet loTypeId="urn:microsoft.com/office/officeart/2008/layout/AlternatingPictureBlocks" loCatId="list" qsTypeId="urn:microsoft.com/office/officeart/2005/8/quickstyle/3d1" qsCatId="3D" csTypeId="urn:microsoft.com/office/officeart/2005/8/colors/accent2_5" csCatId="accent2" phldr="1"/>
      <dgm:spPr/>
    </dgm:pt>
    <dgm:pt modelId="{64E31C3E-41C7-46BD-BAE9-12EBC7F83F42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Столовая</a:t>
          </a:r>
          <a:endParaRPr lang="ru-RU" dirty="0">
            <a:latin typeface="Book Antiqua" panose="02040602050305030304" pitchFamily="18" charset="0"/>
          </a:endParaRPr>
        </a:p>
      </dgm:t>
    </dgm:pt>
    <dgm:pt modelId="{49161F97-62F1-4C25-BA06-1407BA34D28A}" type="parTrans" cxnId="{616AF9FD-02DE-4799-A775-B470724A6A80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E272ED86-BFB0-4D12-9051-F9427B7872CE}" type="sibTrans" cxnId="{616AF9FD-02DE-4799-A775-B470724A6A80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AF361D35-EC6E-4D7B-A1D5-8583398F39DD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Столовая-раздаточная</a:t>
          </a:r>
          <a:endParaRPr lang="ru-RU" dirty="0">
            <a:latin typeface="Book Antiqua" panose="02040602050305030304" pitchFamily="18" charset="0"/>
          </a:endParaRPr>
        </a:p>
      </dgm:t>
    </dgm:pt>
    <dgm:pt modelId="{128C89F0-B2F1-4254-BCD4-38D49DAC9D68}" type="parTrans" cxnId="{F835E829-DD9F-4CE3-8948-EA3FC6529F3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BD3755E8-BB45-4C6B-89EB-845FD69198DC}" type="sibTrans" cxnId="{F835E829-DD9F-4CE3-8948-EA3FC6529F3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1F790FF6-CF3D-4E2D-9D87-13C6D2A02B7A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Закусочная</a:t>
          </a:r>
          <a:endParaRPr lang="ru-RU" dirty="0">
            <a:latin typeface="Book Antiqua" panose="02040602050305030304" pitchFamily="18" charset="0"/>
          </a:endParaRPr>
        </a:p>
      </dgm:t>
    </dgm:pt>
    <dgm:pt modelId="{194DDC2F-4AC5-44CB-A5A9-148C298FBAF7}" type="parTrans" cxnId="{CFC2C893-F19B-491D-A310-C1044D5A874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4D6DF4E-3512-4102-B358-7A7F2F44F106}" type="sibTrans" cxnId="{CFC2C893-F19B-491D-A310-C1044D5A874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47E88184-1384-4D31-A35D-0D9832813AB1}" type="pres">
      <dgm:prSet presAssocID="{13B9B9C4-6B18-4537-B8D6-39AE0B243FA1}" presName="linearFlow" presStyleCnt="0">
        <dgm:presLayoutVars>
          <dgm:dir/>
          <dgm:resizeHandles val="exact"/>
        </dgm:presLayoutVars>
      </dgm:prSet>
      <dgm:spPr/>
    </dgm:pt>
    <dgm:pt modelId="{20DCDDBF-850A-426B-99A9-1B3359F0D751}" type="pres">
      <dgm:prSet presAssocID="{64E31C3E-41C7-46BD-BAE9-12EBC7F83F42}" presName="comp" presStyleCnt="0"/>
      <dgm:spPr/>
    </dgm:pt>
    <dgm:pt modelId="{4D3218FA-4E2C-4282-900E-A7254298709B}" type="pres">
      <dgm:prSet presAssocID="{64E31C3E-41C7-46BD-BAE9-12EBC7F83F4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E9C86-416C-43D0-9809-B9F3D5714E4C}" type="pres">
      <dgm:prSet presAssocID="{64E31C3E-41C7-46BD-BAE9-12EBC7F83F42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18FBE6B-D8E5-4B6B-AD37-1D14B4F22CB1}" type="pres">
      <dgm:prSet presAssocID="{E272ED86-BFB0-4D12-9051-F9427B7872CE}" presName="sibTrans" presStyleCnt="0"/>
      <dgm:spPr/>
    </dgm:pt>
    <dgm:pt modelId="{1D78BCC9-FA33-4316-B717-AD0BCB671F3C}" type="pres">
      <dgm:prSet presAssocID="{AF361D35-EC6E-4D7B-A1D5-8583398F39DD}" presName="comp" presStyleCnt="0"/>
      <dgm:spPr/>
    </dgm:pt>
    <dgm:pt modelId="{EF5E4E49-273F-4A19-A0E1-DB8FD139F8FA}" type="pres">
      <dgm:prSet presAssocID="{AF361D35-EC6E-4D7B-A1D5-8583398F39DD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437BA-C668-497C-BB9B-DEA564703FCB}" type="pres">
      <dgm:prSet presAssocID="{AF361D35-EC6E-4D7B-A1D5-8583398F39DD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C562F6D2-A917-42DA-B7E7-FE625CBAD10B}" type="pres">
      <dgm:prSet presAssocID="{BD3755E8-BB45-4C6B-89EB-845FD69198DC}" presName="sibTrans" presStyleCnt="0"/>
      <dgm:spPr/>
    </dgm:pt>
    <dgm:pt modelId="{4D098662-1804-4431-992F-B2008BA4E1FC}" type="pres">
      <dgm:prSet presAssocID="{1F790FF6-CF3D-4E2D-9D87-13C6D2A02B7A}" presName="comp" presStyleCnt="0"/>
      <dgm:spPr/>
    </dgm:pt>
    <dgm:pt modelId="{72EC858A-0FCD-480F-8D56-0F65E82CEC76}" type="pres">
      <dgm:prSet presAssocID="{1F790FF6-CF3D-4E2D-9D87-13C6D2A02B7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240C3-F04F-425C-B29E-0B55073EC44B}" type="pres">
      <dgm:prSet presAssocID="{1F790FF6-CF3D-4E2D-9D87-13C6D2A02B7A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616AF9FD-02DE-4799-A775-B470724A6A80}" srcId="{13B9B9C4-6B18-4537-B8D6-39AE0B243FA1}" destId="{64E31C3E-41C7-46BD-BAE9-12EBC7F83F42}" srcOrd="0" destOrd="0" parTransId="{49161F97-62F1-4C25-BA06-1407BA34D28A}" sibTransId="{E272ED86-BFB0-4D12-9051-F9427B7872CE}"/>
    <dgm:cxn modelId="{1A93F37B-9F7F-47DD-889C-3CAAD796D3C2}" type="presOf" srcId="{13B9B9C4-6B18-4537-B8D6-39AE0B243FA1}" destId="{47E88184-1384-4D31-A35D-0D9832813AB1}" srcOrd="0" destOrd="0" presId="urn:microsoft.com/office/officeart/2008/layout/AlternatingPictureBlocks"/>
    <dgm:cxn modelId="{CFC2C893-F19B-491D-A310-C1044D5A8748}" srcId="{13B9B9C4-6B18-4537-B8D6-39AE0B243FA1}" destId="{1F790FF6-CF3D-4E2D-9D87-13C6D2A02B7A}" srcOrd="2" destOrd="0" parTransId="{194DDC2F-4AC5-44CB-A5A9-148C298FBAF7}" sibTransId="{D4D6DF4E-3512-4102-B358-7A7F2F44F106}"/>
    <dgm:cxn modelId="{F9F8162D-3270-474F-8ED9-3617AC9F1F07}" type="presOf" srcId="{AF361D35-EC6E-4D7B-A1D5-8583398F39DD}" destId="{EF5E4E49-273F-4A19-A0E1-DB8FD139F8FA}" srcOrd="0" destOrd="0" presId="urn:microsoft.com/office/officeart/2008/layout/AlternatingPictureBlocks"/>
    <dgm:cxn modelId="{F132F10C-AD14-4963-AF7B-198D5737B99A}" type="presOf" srcId="{64E31C3E-41C7-46BD-BAE9-12EBC7F83F42}" destId="{4D3218FA-4E2C-4282-900E-A7254298709B}" srcOrd="0" destOrd="0" presId="urn:microsoft.com/office/officeart/2008/layout/AlternatingPictureBlocks"/>
    <dgm:cxn modelId="{F835E829-DD9F-4CE3-8948-EA3FC6529F34}" srcId="{13B9B9C4-6B18-4537-B8D6-39AE0B243FA1}" destId="{AF361D35-EC6E-4D7B-A1D5-8583398F39DD}" srcOrd="1" destOrd="0" parTransId="{128C89F0-B2F1-4254-BCD4-38D49DAC9D68}" sibTransId="{BD3755E8-BB45-4C6B-89EB-845FD69198DC}"/>
    <dgm:cxn modelId="{12C6BF4D-EADC-4091-89E3-1C074DD4C42A}" type="presOf" srcId="{1F790FF6-CF3D-4E2D-9D87-13C6D2A02B7A}" destId="{72EC858A-0FCD-480F-8D56-0F65E82CEC76}" srcOrd="0" destOrd="0" presId="urn:microsoft.com/office/officeart/2008/layout/AlternatingPictureBlocks"/>
    <dgm:cxn modelId="{D1D49838-B8AF-4102-A6B6-A460523A3DD6}" type="presParOf" srcId="{47E88184-1384-4D31-A35D-0D9832813AB1}" destId="{20DCDDBF-850A-426B-99A9-1B3359F0D751}" srcOrd="0" destOrd="0" presId="urn:microsoft.com/office/officeart/2008/layout/AlternatingPictureBlocks"/>
    <dgm:cxn modelId="{FE2CA32B-DF66-4EAB-9748-FB495A2C4C3E}" type="presParOf" srcId="{20DCDDBF-850A-426B-99A9-1B3359F0D751}" destId="{4D3218FA-4E2C-4282-900E-A7254298709B}" srcOrd="0" destOrd="0" presId="urn:microsoft.com/office/officeart/2008/layout/AlternatingPictureBlocks"/>
    <dgm:cxn modelId="{38EC6888-84A9-4C8A-842E-BFCE1DDC3DCA}" type="presParOf" srcId="{20DCDDBF-850A-426B-99A9-1B3359F0D751}" destId="{554E9C86-416C-43D0-9809-B9F3D5714E4C}" srcOrd="1" destOrd="0" presId="urn:microsoft.com/office/officeart/2008/layout/AlternatingPictureBlocks"/>
    <dgm:cxn modelId="{A19F5619-2264-4FEE-AC4B-1E5D14C20CF7}" type="presParOf" srcId="{47E88184-1384-4D31-A35D-0D9832813AB1}" destId="{A18FBE6B-D8E5-4B6B-AD37-1D14B4F22CB1}" srcOrd="1" destOrd="0" presId="urn:microsoft.com/office/officeart/2008/layout/AlternatingPictureBlocks"/>
    <dgm:cxn modelId="{E06CEDDA-80B1-4A42-B28F-794588FBC0FE}" type="presParOf" srcId="{47E88184-1384-4D31-A35D-0D9832813AB1}" destId="{1D78BCC9-FA33-4316-B717-AD0BCB671F3C}" srcOrd="2" destOrd="0" presId="urn:microsoft.com/office/officeart/2008/layout/AlternatingPictureBlocks"/>
    <dgm:cxn modelId="{C8F97DA9-AE27-4207-8D02-A47479653465}" type="presParOf" srcId="{1D78BCC9-FA33-4316-B717-AD0BCB671F3C}" destId="{EF5E4E49-273F-4A19-A0E1-DB8FD139F8FA}" srcOrd="0" destOrd="0" presId="urn:microsoft.com/office/officeart/2008/layout/AlternatingPictureBlocks"/>
    <dgm:cxn modelId="{1521ADFD-B48B-4362-B773-113ADDB40CED}" type="presParOf" srcId="{1D78BCC9-FA33-4316-B717-AD0BCB671F3C}" destId="{A5D437BA-C668-497C-BB9B-DEA564703FCB}" srcOrd="1" destOrd="0" presId="urn:microsoft.com/office/officeart/2008/layout/AlternatingPictureBlocks"/>
    <dgm:cxn modelId="{3E09F877-84AD-4F5E-BC6E-FA86003DB49D}" type="presParOf" srcId="{47E88184-1384-4D31-A35D-0D9832813AB1}" destId="{C562F6D2-A917-42DA-B7E7-FE625CBAD10B}" srcOrd="3" destOrd="0" presId="urn:microsoft.com/office/officeart/2008/layout/AlternatingPictureBlocks"/>
    <dgm:cxn modelId="{6EC15C12-A29B-498F-AE2C-AE3462970BC7}" type="presParOf" srcId="{47E88184-1384-4D31-A35D-0D9832813AB1}" destId="{4D098662-1804-4431-992F-B2008BA4E1FC}" srcOrd="4" destOrd="0" presId="urn:microsoft.com/office/officeart/2008/layout/AlternatingPictureBlocks"/>
    <dgm:cxn modelId="{FC7B1D35-8AEB-4FB1-B1A7-D1259DB8D78F}" type="presParOf" srcId="{4D098662-1804-4431-992F-B2008BA4E1FC}" destId="{72EC858A-0FCD-480F-8D56-0F65E82CEC76}" srcOrd="0" destOrd="0" presId="urn:microsoft.com/office/officeart/2008/layout/AlternatingPictureBlocks"/>
    <dgm:cxn modelId="{1E3B455C-1BF6-45CA-BACF-D00BB84B1329}" type="presParOf" srcId="{4D098662-1804-4431-992F-B2008BA4E1FC}" destId="{459240C3-F04F-425C-B29E-0B55073EC4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9B9C4-6B18-4537-B8D6-39AE0B243FA1}" type="doc">
      <dgm:prSet loTypeId="urn:microsoft.com/office/officeart/2008/layout/AlternatingPictureBlocks" loCatId="list" qsTypeId="urn:microsoft.com/office/officeart/2005/8/quickstyle/3d1" qsCatId="3D" csTypeId="urn:microsoft.com/office/officeart/2005/8/colors/accent6_5" csCatId="accent6" phldr="1"/>
      <dgm:spPr/>
    </dgm:pt>
    <dgm:pt modelId="{64E31C3E-41C7-46BD-BAE9-12EBC7F83F42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Пиццерия</a:t>
          </a:r>
          <a:endParaRPr lang="ru-RU" dirty="0">
            <a:latin typeface="Book Antiqua" panose="02040602050305030304" pitchFamily="18" charset="0"/>
          </a:endParaRPr>
        </a:p>
      </dgm:t>
    </dgm:pt>
    <dgm:pt modelId="{49161F97-62F1-4C25-BA06-1407BA34D28A}" type="parTrans" cxnId="{616AF9FD-02DE-4799-A775-B470724A6A80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E272ED86-BFB0-4D12-9051-F9427B7872CE}" type="sibTrans" cxnId="{616AF9FD-02DE-4799-A775-B470724A6A80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AF361D35-EC6E-4D7B-A1D5-8583398F39DD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Магазин кулинарии</a:t>
          </a:r>
          <a:endParaRPr lang="ru-RU" dirty="0">
            <a:latin typeface="Book Antiqua" panose="02040602050305030304" pitchFamily="18" charset="0"/>
          </a:endParaRPr>
        </a:p>
      </dgm:t>
    </dgm:pt>
    <dgm:pt modelId="{128C89F0-B2F1-4254-BCD4-38D49DAC9D68}" type="parTrans" cxnId="{F835E829-DD9F-4CE3-8948-EA3FC6529F3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BD3755E8-BB45-4C6B-89EB-845FD69198DC}" type="sibTrans" cxnId="{F835E829-DD9F-4CE3-8948-EA3FC6529F3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1F790FF6-CF3D-4E2D-9D87-13C6D2A02B7A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Киоск</a:t>
          </a:r>
          <a:endParaRPr lang="ru-RU" dirty="0">
            <a:latin typeface="Book Antiqua" panose="02040602050305030304" pitchFamily="18" charset="0"/>
          </a:endParaRPr>
        </a:p>
      </dgm:t>
    </dgm:pt>
    <dgm:pt modelId="{194DDC2F-4AC5-44CB-A5A9-148C298FBAF7}" type="parTrans" cxnId="{CFC2C893-F19B-491D-A310-C1044D5A874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4D6DF4E-3512-4102-B358-7A7F2F44F106}" type="sibTrans" cxnId="{CFC2C893-F19B-491D-A310-C1044D5A874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47E88184-1384-4D31-A35D-0D9832813AB1}" type="pres">
      <dgm:prSet presAssocID="{13B9B9C4-6B18-4537-B8D6-39AE0B243FA1}" presName="linearFlow" presStyleCnt="0">
        <dgm:presLayoutVars>
          <dgm:dir/>
          <dgm:resizeHandles val="exact"/>
        </dgm:presLayoutVars>
      </dgm:prSet>
      <dgm:spPr/>
    </dgm:pt>
    <dgm:pt modelId="{20DCDDBF-850A-426B-99A9-1B3359F0D751}" type="pres">
      <dgm:prSet presAssocID="{64E31C3E-41C7-46BD-BAE9-12EBC7F83F42}" presName="comp" presStyleCnt="0"/>
      <dgm:spPr/>
    </dgm:pt>
    <dgm:pt modelId="{4D3218FA-4E2C-4282-900E-A7254298709B}" type="pres">
      <dgm:prSet presAssocID="{64E31C3E-41C7-46BD-BAE9-12EBC7F83F4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E9C86-416C-43D0-9809-B9F3D5714E4C}" type="pres">
      <dgm:prSet presAssocID="{64E31C3E-41C7-46BD-BAE9-12EBC7F83F42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18FBE6B-D8E5-4B6B-AD37-1D14B4F22CB1}" type="pres">
      <dgm:prSet presAssocID="{E272ED86-BFB0-4D12-9051-F9427B7872CE}" presName="sibTrans" presStyleCnt="0"/>
      <dgm:spPr/>
    </dgm:pt>
    <dgm:pt modelId="{1D78BCC9-FA33-4316-B717-AD0BCB671F3C}" type="pres">
      <dgm:prSet presAssocID="{AF361D35-EC6E-4D7B-A1D5-8583398F39DD}" presName="comp" presStyleCnt="0"/>
      <dgm:spPr/>
    </dgm:pt>
    <dgm:pt modelId="{EF5E4E49-273F-4A19-A0E1-DB8FD139F8FA}" type="pres">
      <dgm:prSet presAssocID="{AF361D35-EC6E-4D7B-A1D5-8583398F39DD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437BA-C668-497C-BB9B-DEA564703FCB}" type="pres">
      <dgm:prSet presAssocID="{AF361D35-EC6E-4D7B-A1D5-8583398F39DD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562F6D2-A917-42DA-B7E7-FE625CBAD10B}" type="pres">
      <dgm:prSet presAssocID="{BD3755E8-BB45-4C6B-89EB-845FD69198DC}" presName="sibTrans" presStyleCnt="0"/>
      <dgm:spPr/>
    </dgm:pt>
    <dgm:pt modelId="{4D098662-1804-4431-992F-B2008BA4E1FC}" type="pres">
      <dgm:prSet presAssocID="{1F790FF6-CF3D-4E2D-9D87-13C6D2A02B7A}" presName="comp" presStyleCnt="0"/>
      <dgm:spPr/>
    </dgm:pt>
    <dgm:pt modelId="{72EC858A-0FCD-480F-8D56-0F65E82CEC76}" type="pres">
      <dgm:prSet presAssocID="{1F790FF6-CF3D-4E2D-9D87-13C6D2A02B7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240C3-F04F-425C-B29E-0B55073EC44B}" type="pres">
      <dgm:prSet presAssocID="{1F790FF6-CF3D-4E2D-9D87-13C6D2A02B7A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616AF9FD-02DE-4799-A775-B470724A6A80}" srcId="{13B9B9C4-6B18-4537-B8D6-39AE0B243FA1}" destId="{64E31C3E-41C7-46BD-BAE9-12EBC7F83F42}" srcOrd="0" destOrd="0" parTransId="{49161F97-62F1-4C25-BA06-1407BA34D28A}" sibTransId="{E272ED86-BFB0-4D12-9051-F9427B7872CE}"/>
    <dgm:cxn modelId="{608D0C1D-F8FC-4150-83CF-E64C416F1D7B}" type="presOf" srcId="{64E31C3E-41C7-46BD-BAE9-12EBC7F83F42}" destId="{4D3218FA-4E2C-4282-900E-A7254298709B}" srcOrd="0" destOrd="0" presId="urn:microsoft.com/office/officeart/2008/layout/AlternatingPictureBlocks"/>
    <dgm:cxn modelId="{AABC2690-E437-41B0-B983-5A1B70310EB4}" type="presOf" srcId="{1F790FF6-CF3D-4E2D-9D87-13C6D2A02B7A}" destId="{72EC858A-0FCD-480F-8D56-0F65E82CEC76}" srcOrd="0" destOrd="0" presId="urn:microsoft.com/office/officeart/2008/layout/AlternatingPictureBlocks"/>
    <dgm:cxn modelId="{C85A833B-7249-4CFA-BD34-210A773F88B4}" type="presOf" srcId="{AF361D35-EC6E-4D7B-A1D5-8583398F39DD}" destId="{EF5E4E49-273F-4A19-A0E1-DB8FD139F8FA}" srcOrd="0" destOrd="0" presId="urn:microsoft.com/office/officeart/2008/layout/AlternatingPictureBlocks"/>
    <dgm:cxn modelId="{CFC2C893-F19B-491D-A310-C1044D5A8748}" srcId="{13B9B9C4-6B18-4537-B8D6-39AE0B243FA1}" destId="{1F790FF6-CF3D-4E2D-9D87-13C6D2A02B7A}" srcOrd="2" destOrd="0" parTransId="{194DDC2F-4AC5-44CB-A5A9-148C298FBAF7}" sibTransId="{D4D6DF4E-3512-4102-B358-7A7F2F44F106}"/>
    <dgm:cxn modelId="{F835E829-DD9F-4CE3-8948-EA3FC6529F34}" srcId="{13B9B9C4-6B18-4537-B8D6-39AE0B243FA1}" destId="{AF361D35-EC6E-4D7B-A1D5-8583398F39DD}" srcOrd="1" destOrd="0" parTransId="{128C89F0-B2F1-4254-BCD4-38D49DAC9D68}" sibTransId="{BD3755E8-BB45-4C6B-89EB-845FD69198DC}"/>
    <dgm:cxn modelId="{07011AE7-A1CB-44E6-B194-A2C682976FB9}" type="presOf" srcId="{13B9B9C4-6B18-4537-B8D6-39AE0B243FA1}" destId="{47E88184-1384-4D31-A35D-0D9832813AB1}" srcOrd="0" destOrd="0" presId="urn:microsoft.com/office/officeart/2008/layout/AlternatingPictureBlocks"/>
    <dgm:cxn modelId="{DE9D1729-9574-4545-AC0A-C3579FB70697}" type="presParOf" srcId="{47E88184-1384-4D31-A35D-0D9832813AB1}" destId="{20DCDDBF-850A-426B-99A9-1B3359F0D751}" srcOrd="0" destOrd="0" presId="urn:microsoft.com/office/officeart/2008/layout/AlternatingPictureBlocks"/>
    <dgm:cxn modelId="{BDD393BB-2D5F-4ABD-8BEB-03E610062584}" type="presParOf" srcId="{20DCDDBF-850A-426B-99A9-1B3359F0D751}" destId="{4D3218FA-4E2C-4282-900E-A7254298709B}" srcOrd="0" destOrd="0" presId="urn:microsoft.com/office/officeart/2008/layout/AlternatingPictureBlocks"/>
    <dgm:cxn modelId="{B1E4BC6D-BE7D-48D2-B929-43D19E7B67FB}" type="presParOf" srcId="{20DCDDBF-850A-426B-99A9-1B3359F0D751}" destId="{554E9C86-416C-43D0-9809-B9F3D5714E4C}" srcOrd="1" destOrd="0" presId="urn:microsoft.com/office/officeart/2008/layout/AlternatingPictureBlocks"/>
    <dgm:cxn modelId="{B34DC1AA-46F4-4EAD-854E-3F112DFD2323}" type="presParOf" srcId="{47E88184-1384-4D31-A35D-0D9832813AB1}" destId="{A18FBE6B-D8E5-4B6B-AD37-1D14B4F22CB1}" srcOrd="1" destOrd="0" presId="urn:microsoft.com/office/officeart/2008/layout/AlternatingPictureBlocks"/>
    <dgm:cxn modelId="{F6346568-6F89-41A7-AD13-30BE145794FC}" type="presParOf" srcId="{47E88184-1384-4D31-A35D-0D9832813AB1}" destId="{1D78BCC9-FA33-4316-B717-AD0BCB671F3C}" srcOrd="2" destOrd="0" presId="urn:microsoft.com/office/officeart/2008/layout/AlternatingPictureBlocks"/>
    <dgm:cxn modelId="{7D9DA363-E08E-4F2F-871F-9E415F30888E}" type="presParOf" srcId="{1D78BCC9-FA33-4316-B717-AD0BCB671F3C}" destId="{EF5E4E49-273F-4A19-A0E1-DB8FD139F8FA}" srcOrd="0" destOrd="0" presId="urn:microsoft.com/office/officeart/2008/layout/AlternatingPictureBlocks"/>
    <dgm:cxn modelId="{E1BFFB0A-1349-480A-A1AD-D437BA3130F7}" type="presParOf" srcId="{1D78BCC9-FA33-4316-B717-AD0BCB671F3C}" destId="{A5D437BA-C668-497C-BB9B-DEA564703FCB}" srcOrd="1" destOrd="0" presId="urn:microsoft.com/office/officeart/2008/layout/AlternatingPictureBlocks"/>
    <dgm:cxn modelId="{6FE9E295-5607-4FE9-BC40-15270AF6B94B}" type="presParOf" srcId="{47E88184-1384-4D31-A35D-0D9832813AB1}" destId="{C562F6D2-A917-42DA-B7E7-FE625CBAD10B}" srcOrd="3" destOrd="0" presId="urn:microsoft.com/office/officeart/2008/layout/AlternatingPictureBlocks"/>
    <dgm:cxn modelId="{43B9E570-55AB-4186-8CF5-76C33736873A}" type="presParOf" srcId="{47E88184-1384-4D31-A35D-0D9832813AB1}" destId="{4D098662-1804-4431-992F-B2008BA4E1FC}" srcOrd="4" destOrd="0" presId="urn:microsoft.com/office/officeart/2008/layout/AlternatingPictureBlocks"/>
    <dgm:cxn modelId="{91067D44-BED0-4E4B-B334-9847BD9B5E9E}" type="presParOf" srcId="{4D098662-1804-4431-992F-B2008BA4E1FC}" destId="{72EC858A-0FCD-480F-8D56-0F65E82CEC76}" srcOrd="0" destOrd="0" presId="urn:microsoft.com/office/officeart/2008/layout/AlternatingPictureBlocks"/>
    <dgm:cxn modelId="{EDC3F6B1-B551-4658-9AAC-C5CC11244B70}" type="presParOf" srcId="{4D098662-1804-4431-992F-B2008BA4E1FC}" destId="{459240C3-F04F-425C-B29E-0B55073EC4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899256-356A-4A36-83A0-1D2FB35CB81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747C50-87B2-43CC-8074-E4C8A19C6EFA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Жарка</a:t>
          </a:r>
          <a:endParaRPr lang="ru-RU" b="1" dirty="0">
            <a:latin typeface="Book Antiqua" panose="02040602050305030304" pitchFamily="18" charset="0"/>
          </a:endParaRPr>
        </a:p>
      </dgm:t>
    </dgm:pt>
    <dgm:pt modelId="{FA416DA1-236C-4F8E-A284-61CCF3983A5D}" type="parTrans" cxnId="{45A6F291-6EBF-4EA2-94B4-0FCD26D49CF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E4755828-5CF2-4311-9F23-BFE2A0DAB57C}" type="sibTrans" cxnId="{45A6F291-6EBF-4EA2-94B4-0FCD26D49CF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52DE8A74-0151-4283-B38B-DB6D2096F1FD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Варка</a:t>
          </a:r>
          <a:endParaRPr lang="ru-RU" b="1" dirty="0">
            <a:latin typeface="Book Antiqua" panose="02040602050305030304" pitchFamily="18" charset="0"/>
          </a:endParaRPr>
        </a:p>
      </dgm:t>
    </dgm:pt>
    <dgm:pt modelId="{94B770F2-B535-4E42-A054-828D955BA0B0}" type="parTrans" cxnId="{CD9D8DFF-7B53-4BE7-AC5B-0C81C9FEDCD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DDA6F7B4-0D81-4176-B526-E7397E36B8A9}" type="sibTrans" cxnId="{CD9D8DFF-7B53-4BE7-AC5B-0C81C9FEDCD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15A7EA7-3716-45C0-90BE-7BE288A49611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Запекание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141D803E-B10D-4F91-8905-DCADE9520BA0}" type="parTrans" cxnId="{6F040DAF-110D-45E0-8715-7730FD13C3E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DE956AA8-CB45-4E97-A82C-54B68F9C1542}" type="sibTrans" cxnId="{6F040DAF-110D-45E0-8715-7730FD13C3E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AC10E4D-9C7A-4FF3-8BE3-0CE2129DC28D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Тушение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FCCC8259-2B47-4DBE-87E3-1A938CB62B2F}" type="parTrans" cxnId="{B145A799-8BE3-4E63-9393-6A65EF84DEE3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E76D2C99-F0C8-48DE-986A-B917162C0414}" type="sibTrans" cxnId="{B145A799-8BE3-4E63-9393-6A65EF84DEE3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C2210302-9700-4B69-AB55-D1203ED2F9F2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Копчение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28F52B97-4CEC-4359-A711-4D0C9765B138}" type="parTrans" cxnId="{4924045E-70B7-4700-A268-B6F85ED198D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C95C22A-4EBE-4FC4-85EB-772D4D16FAE8}" type="sibTrans" cxnId="{4924045E-70B7-4700-A268-B6F85ED198D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75E6FAF-63C4-4235-AA98-40B9381D90A7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Сушение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AD7C5D7E-4277-4D45-A53F-C23AC68092FD}" type="parTrans" cxnId="{42CF6E11-3E75-4F80-A10C-DA59A78C9F9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03250A7-698F-4CA6-BC4F-9C58D9860EA1}" type="sibTrans" cxnId="{42CF6E11-3E75-4F80-A10C-DA59A78C9F9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A4F9BBB-1068-4524-B0E4-29EC8F0DA23C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Вяление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6B0631C4-1244-4B9E-A957-255ACD3036F5}" type="parTrans" cxnId="{5EB8E03B-BB78-40F5-97F8-A481FF4E7AC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31370762-90E1-425D-8716-9D134316AAB3}" type="sibTrans" cxnId="{5EB8E03B-BB78-40F5-97F8-A481FF4E7AC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CFF56E12-EDE9-45C1-AE97-E803292B6F12}" type="pres">
      <dgm:prSet presAssocID="{4A899256-356A-4A36-83A0-1D2FB35CB8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C3BC3-B5D2-4288-B457-5165358A6ADE}" type="pres">
      <dgm:prSet presAssocID="{12747C50-87B2-43CC-8074-E4C8A19C6EF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E1293-FE3C-4203-BB9C-49808068F003}" type="pres">
      <dgm:prSet presAssocID="{E4755828-5CF2-4311-9F23-BFE2A0DAB57C}" presName="sibTrans" presStyleCnt="0"/>
      <dgm:spPr/>
    </dgm:pt>
    <dgm:pt modelId="{57960E68-FFCA-4185-9DF5-F14553415B8F}" type="pres">
      <dgm:prSet presAssocID="{52DE8A74-0151-4283-B38B-DB6D2096F1F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4B0F2-9530-4D61-9E08-0926B9D64955}" type="pres">
      <dgm:prSet presAssocID="{DDA6F7B4-0D81-4176-B526-E7397E36B8A9}" presName="sibTrans" presStyleCnt="0"/>
      <dgm:spPr/>
    </dgm:pt>
    <dgm:pt modelId="{D830E5DF-3647-4A35-A776-191C033B91D7}" type="pres">
      <dgm:prSet presAssocID="{F15A7EA7-3716-45C0-90BE-7BE288A4961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C756A-3134-4A08-B54B-F7D93A97C162}" type="pres">
      <dgm:prSet presAssocID="{DE956AA8-CB45-4E97-A82C-54B68F9C1542}" presName="sibTrans" presStyleCnt="0"/>
      <dgm:spPr/>
    </dgm:pt>
    <dgm:pt modelId="{A0D6C714-7D92-4CE2-B591-B27268999A76}" type="pres">
      <dgm:prSet presAssocID="{0AC10E4D-9C7A-4FF3-8BE3-0CE2129DC28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4250A-373D-461E-A169-7AAD38128777}" type="pres">
      <dgm:prSet presAssocID="{E76D2C99-F0C8-48DE-986A-B917162C0414}" presName="sibTrans" presStyleCnt="0"/>
      <dgm:spPr/>
    </dgm:pt>
    <dgm:pt modelId="{04DC62D8-B495-42FE-ADAA-24D891FBF003}" type="pres">
      <dgm:prSet presAssocID="{C2210302-9700-4B69-AB55-D1203ED2F9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CA8FC-46BC-421D-8217-4A2E20AD28F6}" type="pres">
      <dgm:prSet presAssocID="{2C95C22A-4EBE-4FC4-85EB-772D4D16FAE8}" presName="sibTrans" presStyleCnt="0"/>
      <dgm:spPr/>
    </dgm:pt>
    <dgm:pt modelId="{25DBF579-5421-4569-9516-D6D63DEF876F}" type="pres">
      <dgm:prSet presAssocID="{075E6FAF-63C4-4235-AA98-40B9381D90A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5B01D-57C8-4359-A771-1CC7B09E2431}" type="pres">
      <dgm:prSet presAssocID="{F03250A7-698F-4CA6-BC4F-9C58D9860EA1}" presName="sibTrans" presStyleCnt="0"/>
      <dgm:spPr/>
    </dgm:pt>
    <dgm:pt modelId="{1FCE6C8C-3B4B-4F1D-8921-5154504A65E0}" type="pres">
      <dgm:prSet presAssocID="{FA4F9BBB-1068-4524-B0E4-29EC8F0DA23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4ED8DB-15C2-48DB-816A-A17EDE672D85}" type="presOf" srcId="{12747C50-87B2-43CC-8074-E4C8A19C6EFA}" destId="{76FC3BC3-B5D2-4288-B457-5165358A6ADE}" srcOrd="0" destOrd="0" presId="urn:microsoft.com/office/officeart/2005/8/layout/default"/>
    <dgm:cxn modelId="{73050389-C205-4EDD-9416-109BDE234E36}" type="presOf" srcId="{52DE8A74-0151-4283-B38B-DB6D2096F1FD}" destId="{57960E68-FFCA-4185-9DF5-F14553415B8F}" srcOrd="0" destOrd="0" presId="urn:microsoft.com/office/officeart/2005/8/layout/default"/>
    <dgm:cxn modelId="{6F040DAF-110D-45E0-8715-7730FD13C3E5}" srcId="{4A899256-356A-4A36-83A0-1D2FB35CB819}" destId="{F15A7EA7-3716-45C0-90BE-7BE288A49611}" srcOrd="2" destOrd="0" parTransId="{141D803E-B10D-4F91-8905-DCADE9520BA0}" sibTransId="{DE956AA8-CB45-4E97-A82C-54B68F9C1542}"/>
    <dgm:cxn modelId="{42CF6E11-3E75-4F80-A10C-DA59A78C9F9F}" srcId="{4A899256-356A-4A36-83A0-1D2FB35CB819}" destId="{075E6FAF-63C4-4235-AA98-40B9381D90A7}" srcOrd="5" destOrd="0" parTransId="{AD7C5D7E-4277-4D45-A53F-C23AC68092FD}" sibTransId="{F03250A7-698F-4CA6-BC4F-9C58D9860EA1}"/>
    <dgm:cxn modelId="{B145A799-8BE3-4E63-9393-6A65EF84DEE3}" srcId="{4A899256-356A-4A36-83A0-1D2FB35CB819}" destId="{0AC10E4D-9C7A-4FF3-8BE3-0CE2129DC28D}" srcOrd="3" destOrd="0" parTransId="{FCCC8259-2B47-4DBE-87E3-1A938CB62B2F}" sibTransId="{E76D2C99-F0C8-48DE-986A-B917162C0414}"/>
    <dgm:cxn modelId="{B6897B8A-897C-4151-A551-EA73F05CE7B3}" type="presOf" srcId="{4A899256-356A-4A36-83A0-1D2FB35CB819}" destId="{CFF56E12-EDE9-45C1-AE97-E803292B6F12}" srcOrd="0" destOrd="0" presId="urn:microsoft.com/office/officeart/2005/8/layout/default"/>
    <dgm:cxn modelId="{103595E7-06B9-42BF-BF48-5D693C8F2135}" type="presOf" srcId="{FA4F9BBB-1068-4524-B0E4-29EC8F0DA23C}" destId="{1FCE6C8C-3B4B-4F1D-8921-5154504A65E0}" srcOrd="0" destOrd="0" presId="urn:microsoft.com/office/officeart/2005/8/layout/default"/>
    <dgm:cxn modelId="{60F2F3B6-A8FA-4B61-92FA-AB8BBC2439BB}" type="presOf" srcId="{C2210302-9700-4B69-AB55-D1203ED2F9F2}" destId="{04DC62D8-B495-42FE-ADAA-24D891FBF003}" srcOrd="0" destOrd="0" presId="urn:microsoft.com/office/officeart/2005/8/layout/default"/>
    <dgm:cxn modelId="{5EB8E03B-BB78-40F5-97F8-A481FF4E7ACF}" srcId="{4A899256-356A-4A36-83A0-1D2FB35CB819}" destId="{FA4F9BBB-1068-4524-B0E4-29EC8F0DA23C}" srcOrd="6" destOrd="0" parTransId="{6B0631C4-1244-4B9E-A957-255ACD3036F5}" sibTransId="{31370762-90E1-425D-8716-9D134316AAB3}"/>
    <dgm:cxn modelId="{81696D28-8996-4ADA-95FD-FB7104292068}" type="presOf" srcId="{F15A7EA7-3716-45C0-90BE-7BE288A49611}" destId="{D830E5DF-3647-4A35-A776-191C033B91D7}" srcOrd="0" destOrd="0" presId="urn:microsoft.com/office/officeart/2005/8/layout/default"/>
    <dgm:cxn modelId="{D4811BE7-5BA5-4BBB-91A6-CF1E873F76C7}" type="presOf" srcId="{0AC10E4D-9C7A-4FF3-8BE3-0CE2129DC28D}" destId="{A0D6C714-7D92-4CE2-B591-B27268999A76}" srcOrd="0" destOrd="0" presId="urn:microsoft.com/office/officeart/2005/8/layout/default"/>
    <dgm:cxn modelId="{45A6F291-6EBF-4EA2-94B4-0FCD26D49CF2}" srcId="{4A899256-356A-4A36-83A0-1D2FB35CB819}" destId="{12747C50-87B2-43CC-8074-E4C8A19C6EFA}" srcOrd="0" destOrd="0" parTransId="{FA416DA1-236C-4F8E-A284-61CCF3983A5D}" sibTransId="{E4755828-5CF2-4311-9F23-BFE2A0DAB57C}"/>
    <dgm:cxn modelId="{4924045E-70B7-4700-A268-B6F85ED198DF}" srcId="{4A899256-356A-4A36-83A0-1D2FB35CB819}" destId="{C2210302-9700-4B69-AB55-D1203ED2F9F2}" srcOrd="4" destOrd="0" parTransId="{28F52B97-4CEC-4359-A711-4D0C9765B138}" sibTransId="{2C95C22A-4EBE-4FC4-85EB-772D4D16FAE8}"/>
    <dgm:cxn modelId="{CD9D8DFF-7B53-4BE7-AC5B-0C81C9FEDCD4}" srcId="{4A899256-356A-4A36-83A0-1D2FB35CB819}" destId="{52DE8A74-0151-4283-B38B-DB6D2096F1FD}" srcOrd="1" destOrd="0" parTransId="{94B770F2-B535-4E42-A054-828D955BA0B0}" sibTransId="{DDA6F7B4-0D81-4176-B526-E7397E36B8A9}"/>
    <dgm:cxn modelId="{44E2943B-9C93-45A6-A95E-6E9A25D9495A}" type="presOf" srcId="{075E6FAF-63C4-4235-AA98-40B9381D90A7}" destId="{25DBF579-5421-4569-9516-D6D63DEF876F}" srcOrd="0" destOrd="0" presId="urn:microsoft.com/office/officeart/2005/8/layout/default"/>
    <dgm:cxn modelId="{8521E92B-6C05-47D2-B876-BFA03A0E9DAF}" type="presParOf" srcId="{CFF56E12-EDE9-45C1-AE97-E803292B6F12}" destId="{76FC3BC3-B5D2-4288-B457-5165358A6ADE}" srcOrd="0" destOrd="0" presId="urn:microsoft.com/office/officeart/2005/8/layout/default"/>
    <dgm:cxn modelId="{1EAD1D43-4D64-4240-9A0C-8FB29D5E4A94}" type="presParOf" srcId="{CFF56E12-EDE9-45C1-AE97-E803292B6F12}" destId="{DA7E1293-FE3C-4203-BB9C-49808068F003}" srcOrd="1" destOrd="0" presId="urn:microsoft.com/office/officeart/2005/8/layout/default"/>
    <dgm:cxn modelId="{5321F794-030F-495E-ADE8-E89F3A0D180E}" type="presParOf" srcId="{CFF56E12-EDE9-45C1-AE97-E803292B6F12}" destId="{57960E68-FFCA-4185-9DF5-F14553415B8F}" srcOrd="2" destOrd="0" presId="urn:microsoft.com/office/officeart/2005/8/layout/default"/>
    <dgm:cxn modelId="{739EAB54-26B2-4217-9230-F1F77BB3700B}" type="presParOf" srcId="{CFF56E12-EDE9-45C1-AE97-E803292B6F12}" destId="{2954B0F2-9530-4D61-9E08-0926B9D64955}" srcOrd="3" destOrd="0" presId="urn:microsoft.com/office/officeart/2005/8/layout/default"/>
    <dgm:cxn modelId="{BEB275CE-B7CC-4648-A680-9DF8F421D584}" type="presParOf" srcId="{CFF56E12-EDE9-45C1-AE97-E803292B6F12}" destId="{D830E5DF-3647-4A35-A776-191C033B91D7}" srcOrd="4" destOrd="0" presId="urn:microsoft.com/office/officeart/2005/8/layout/default"/>
    <dgm:cxn modelId="{5407ED43-ADC8-4CF1-8CE6-C9580FD5423B}" type="presParOf" srcId="{CFF56E12-EDE9-45C1-AE97-E803292B6F12}" destId="{931C756A-3134-4A08-B54B-F7D93A97C162}" srcOrd="5" destOrd="0" presId="urn:microsoft.com/office/officeart/2005/8/layout/default"/>
    <dgm:cxn modelId="{CA5DA4DA-2895-4FD6-94B0-70C8E05DF463}" type="presParOf" srcId="{CFF56E12-EDE9-45C1-AE97-E803292B6F12}" destId="{A0D6C714-7D92-4CE2-B591-B27268999A76}" srcOrd="6" destOrd="0" presId="urn:microsoft.com/office/officeart/2005/8/layout/default"/>
    <dgm:cxn modelId="{DE9577B4-7D1C-49FD-94DC-5A56393FDACD}" type="presParOf" srcId="{CFF56E12-EDE9-45C1-AE97-E803292B6F12}" destId="{0C74250A-373D-461E-A169-7AAD38128777}" srcOrd="7" destOrd="0" presId="urn:microsoft.com/office/officeart/2005/8/layout/default"/>
    <dgm:cxn modelId="{4DA73455-0EF8-4DB0-A7DC-79D000C77F71}" type="presParOf" srcId="{CFF56E12-EDE9-45C1-AE97-E803292B6F12}" destId="{04DC62D8-B495-42FE-ADAA-24D891FBF003}" srcOrd="8" destOrd="0" presId="urn:microsoft.com/office/officeart/2005/8/layout/default"/>
    <dgm:cxn modelId="{30881FC9-D13F-490D-8A79-63053817AE22}" type="presParOf" srcId="{CFF56E12-EDE9-45C1-AE97-E803292B6F12}" destId="{230CA8FC-46BC-421D-8217-4A2E20AD28F6}" srcOrd="9" destOrd="0" presId="urn:microsoft.com/office/officeart/2005/8/layout/default"/>
    <dgm:cxn modelId="{898BCB31-9BF6-40A7-9A57-207452816027}" type="presParOf" srcId="{CFF56E12-EDE9-45C1-AE97-E803292B6F12}" destId="{25DBF579-5421-4569-9516-D6D63DEF876F}" srcOrd="10" destOrd="0" presId="urn:microsoft.com/office/officeart/2005/8/layout/default"/>
    <dgm:cxn modelId="{7D7CE034-4D21-47C8-84F3-6A5D860FFD9E}" type="presParOf" srcId="{CFF56E12-EDE9-45C1-AE97-E803292B6F12}" destId="{6A15B01D-57C8-4359-A771-1CC7B09E2431}" srcOrd="11" destOrd="0" presId="urn:microsoft.com/office/officeart/2005/8/layout/default"/>
    <dgm:cxn modelId="{84A5923B-3A38-4A19-AFD4-EE4C2DDB083D}" type="presParOf" srcId="{CFF56E12-EDE9-45C1-AE97-E803292B6F12}" destId="{1FCE6C8C-3B4B-4F1D-8921-5154504A65E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7ED4DE-A7BB-4486-AE9A-8B78BD903AED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</dgm:pt>
    <dgm:pt modelId="{2877A350-0B9C-4F19-BA6E-497B8961740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Маринование</a:t>
          </a:r>
          <a:endParaRPr lang="ru-RU" b="1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F48F7B5E-0C3D-4FB8-A6D5-96FA8B5E731F}" type="parTrans" cxnId="{24ED8976-BA2E-48B9-8BCE-4BD9BDA4A2DA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EAF4AFBC-FEDF-44B7-B460-9341C52CB362}" type="sibTrans" cxnId="{24ED8976-BA2E-48B9-8BCE-4BD9BDA4A2DA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42B648DC-2D3B-401F-B0BB-4F261426EC4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Соление</a:t>
          </a:r>
          <a:endParaRPr lang="ru-RU" b="1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D040B7F8-F424-4012-8460-BE8FB7689402}" type="parTrans" cxnId="{04188662-D3BD-4333-9E66-4EDFF1A98E48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82C134E1-35FD-47B5-9A63-1C6F848BEA88}" type="sibTrans" cxnId="{04188662-D3BD-4333-9E66-4EDFF1A98E48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03685AED-D6A7-41AD-9F8B-9CA7DF0A653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Квашение</a:t>
          </a:r>
          <a:endParaRPr lang="ru-RU" b="1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D8993F29-DFE6-44B8-8B0D-E4FD8A2014F3}" type="parTrans" cxnId="{6AACB132-9C0F-4E23-851C-B7C36BCE7276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9BC6CB89-5069-4670-8D46-F096EF987CD6}" type="sibTrans" cxnId="{6AACB132-9C0F-4E23-851C-B7C36BCE7276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24614CC7-C9BA-43DE-B9A8-F05581C24072}" type="pres">
      <dgm:prSet presAssocID="{D37ED4DE-A7BB-4486-AE9A-8B78BD903AE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2C15297-CF01-4DE3-965F-D0B151AF3C46}" type="pres">
      <dgm:prSet presAssocID="{2877A350-0B9C-4F19-BA6E-497B89617405}" presName="circle1" presStyleLbl="node1" presStyleIdx="0" presStyleCnt="3"/>
      <dgm:spPr/>
    </dgm:pt>
    <dgm:pt modelId="{D48DA869-A335-4B7C-9BAA-2F3E062DD285}" type="pres">
      <dgm:prSet presAssocID="{2877A350-0B9C-4F19-BA6E-497B89617405}" presName="space" presStyleCnt="0"/>
      <dgm:spPr/>
    </dgm:pt>
    <dgm:pt modelId="{D34C9039-7CEB-49A2-B296-3767C56A10EB}" type="pres">
      <dgm:prSet presAssocID="{2877A350-0B9C-4F19-BA6E-497B89617405}" presName="rect1" presStyleLbl="alignAcc1" presStyleIdx="0" presStyleCnt="3"/>
      <dgm:spPr/>
      <dgm:t>
        <a:bodyPr/>
        <a:lstStyle/>
        <a:p>
          <a:endParaRPr lang="ru-RU"/>
        </a:p>
      </dgm:t>
    </dgm:pt>
    <dgm:pt modelId="{28225C9F-BFB0-4A49-8A14-44DF121DB9B6}" type="pres">
      <dgm:prSet presAssocID="{42B648DC-2D3B-401F-B0BB-4F261426EC48}" presName="vertSpace2" presStyleLbl="node1" presStyleIdx="0" presStyleCnt="3"/>
      <dgm:spPr/>
    </dgm:pt>
    <dgm:pt modelId="{A2F1E807-A29A-47A1-831B-DB881E1A65E8}" type="pres">
      <dgm:prSet presAssocID="{42B648DC-2D3B-401F-B0BB-4F261426EC48}" presName="circle2" presStyleLbl="node1" presStyleIdx="1" presStyleCnt="3"/>
      <dgm:spPr/>
    </dgm:pt>
    <dgm:pt modelId="{F02D75ED-C16C-4096-BBCD-E1BDC859BE21}" type="pres">
      <dgm:prSet presAssocID="{42B648DC-2D3B-401F-B0BB-4F261426EC48}" presName="rect2" presStyleLbl="alignAcc1" presStyleIdx="1" presStyleCnt="3"/>
      <dgm:spPr/>
      <dgm:t>
        <a:bodyPr/>
        <a:lstStyle/>
        <a:p>
          <a:endParaRPr lang="ru-RU"/>
        </a:p>
      </dgm:t>
    </dgm:pt>
    <dgm:pt modelId="{88B7DFAD-5461-4B6C-A93C-0C2C84C1DB29}" type="pres">
      <dgm:prSet presAssocID="{03685AED-D6A7-41AD-9F8B-9CA7DF0A653E}" presName="vertSpace3" presStyleLbl="node1" presStyleIdx="1" presStyleCnt="3"/>
      <dgm:spPr/>
    </dgm:pt>
    <dgm:pt modelId="{101427DA-7684-4638-9344-8F13FD393E4B}" type="pres">
      <dgm:prSet presAssocID="{03685AED-D6A7-41AD-9F8B-9CA7DF0A653E}" presName="circle3" presStyleLbl="node1" presStyleIdx="2" presStyleCnt="3"/>
      <dgm:spPr/>
    </dgm:pt>
    <dgm:pt modelId="{B9C5FC1E-453B-4CC1-84D2-6C7A24BCB06D}" type="pres">
      <dgm:prSet presAssocID="{03685AED-D6A7-41AD-9F8B-9CA7DF0A653E}" presName="rect3" presStyleLbl="alignAcc1" presStyleIdx="2" presStyleCnt="3"/>
      <dgm:spPr/>
      <dgm:t>
        <a:bodyPr/>
        <a:lstStyle/>
        <a:p>
          <a:endParaRPr lang="ru-RU"/>
        </a:p>
      </dgm:t>
    </dgm:pt>
    <dgm:pt modelId="{F3B33E56-10F1-4EF3-A855-7AF8A4201C43}" type="pres">
      <dgm:prSet presAssocID="{2877A350-0B9C-4F19-BA6E-497B8961740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058AF-3DB8-47B7-BE6D-5ABAE2EB5408}" type="pres">
      <dgm:prSet presAssocID="{42B648DC-2D3B-401F-B0BB-4F261426EC4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12DF2-FE3C-4770-AB5B-FA3CF32FB8E5}" type="pres">
      <dgm:prSet presAssocID="{03685AED-D6A7-41AD-9F8B-9CA7DF0A653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C5231-5831-47CC-A76A-407F40CB4AA0}" type="presOf" srcId="{03685AED-D6A7-41AD-9F8B-9CA7DF0A653E}" destId="{B9C5FC1E-453B-4CC1-84D2-6C7A24BCB06D}" srcOrd="0" destOrd="0" presId="urn:microsoft.com/office/officeart/2005/8/layout/target3"/>
    <dgm:cxn modelId="{370B8D51-5DD9-4AB5-A033-A27804C7CCC2}" type="presOf" srcId="{03685AED-D6A7-41AD-9F8B-9CA7DF0A653E}" destId="{80F12DF2-FE3C-4770-AB5B-FA3CF32FB8E5}" srcOrd="1" destOrd="0" presId="urn:microsoft.com/office/officeart/2005/8/layout/target3"/>
    <dgm:cxn modelId="{1215C723-F8F3-43D3-BA59-DB3E3630BAC2}" type="presOf" srcId="{42B648DC-2D3B-401F-B0BB-4F261426EC48}" destId="{876058AF-3DB8-47B7-BE6D-5ABAE2EB5408}" srcOrd="1" destOrd="0" presId="urn:microsoft.com/office/officeart/2005/8/layout/target3"/>
    <dgm:cxn modelId="{6AACB132-9C0F-4E23-851C-B7C36BCE7276}" srcId="{D37ED4DE-A7BB-4486-AE9A-8B78BD903AED}" destId="{03685AED-D6A7-41AD-9F8B-9CA7DF0A653E}" srcOrd="2" destOrd="0" parTransId="{D8993F29-DFE6-44B8-8B0D-E4FD8A2014F3}" sibTransId="{9BC6CB89-5069-4670-8D46-F096EF987CD6}"/>
    <dgm:cxn modelId="{EDFDDE5B-A9D9-4A8D-967B-35515625CAD5}" type="presOf" srcId="{2877A350-0B9C-4F19-BA6E-497B89617405}" destId="{F3B33E56-10F1-4EF3-A855-7AF8A4201C43}" srcOrd="1" destOrd="0" presId="urn:microsoft.com/office/officeart/2005/8/layout/target3"/>
    <dgm:cxn modelId="{AF80909E-52D4-4265-838F-E52C7AA3A828}" type="presOf" srcId="{2877A350-0B9C-4F19-BA6E-497B89617405}" destId="{D34C9039-7CEB-49A2-B296-3767C56A10EB}" srcOrd="0" destOrd="0" presId="urn:microsoft.com/office/officeart/2005/8/layout/target3"/>
    <dgm:cxn modelId="{04188662-D3BD-4333-9E66-4EDFF1A98E48}" srcId="{D37ED4DE-A7BB-4486-AE9A-8B78BD903AED}" destId="{42B648DC-2D3B-401F-B0BB-4F261426EC48}" srcOrd="1" destOrd="0" parTransId="{D040B7F8-F424-4012-8460-BE8FB7689402}" sibTransId="{82C134E1-35FD-47B5-9A63-1C6F848BEA88}"/>
    <dgm:cxn modelId="{007C4188-7C63-40A0-B156-4D2D3DAB20D4}" type="presOf" srcId="{42B648DC-2D3B-401F-B0BB-4F261426EC48}" destId="{F02D75ED-C16C-4096-BBCD-E1BDC859BE21}" srcOrd="0" destOrd="0" presId="urn:microsoft.com/office/officeart/2005/8/layout/target3"/>
    <dgm:cxn modelId="{24ED8976-BA2E-48B9-8BCE-4BD9BDA4A2DA}" srcId="{D37ED4DE-A7BB-4486-AE9A-8B78BD903AED}" destId="{2877A350-0B9C-4F19-BA6E-497B89617405}" srcOrd="0" destOrd="0" parTransId="{F48F7B5E-0C3D-4FB8-A6D5-96FA8B5E731F}" sibTransId="{EAF4AFBC-FEDF-44B7-B460-9341C52CB362}"/>
    <dgm:cxn modelId="{028696CF-0A80-4B07-807E-9A3E952C2D26}" type="presOf" srcId="{D37ED4DE-A7BB-4486-AE9A-8B78BD903AED}" destId="{24614CC7-C9BA-43DE-B9A8-F05581C24072}" srcOrd="0" destOrd="0" presId="urn:microsoft.com/office/officeart/2005/8/layout/target3"/>
    <dgm:cxn modelId="{6DACA753-5BEB-41FE-A811-57DE5C51CC93}" type="presParOf" srcId="{24614CC7-C9BA-43DE-B9A8-F05581C24072}" destId="{62C15297-CF01-4DE3-965F-D0B151AF3C46}" srcOrd="0" destOrd="0" presId="urn:microsoft.com/office/officeart/2005/8/layout/target3"/>
    <dgm:cxn modelId="{04832FC0-4339-4CB9-80B5-D67B3ECD27EF}" type="presParOf" srcId="{24614CC7-C9BA-43DE-B9A8-F05581C24072}" destId="{D48DA869-A335-4B7C-9BAA-2F3E062DD285}" srcOrd="1" destOrd="0" presId="urn:microsoft.com/office/officeart/2005/8/layout/target3"/>
    <dgm:cxn modelId="{4924AA9F-452F-43DE-9B0A-22F495DC5122}" type="presParOf" srcId="{24614CC7-C9BA-43DE-B9A8-F05581C24072}" destId="{D34C9039-7CEB-49A2-B296-3767C56A10EB}" srcOrd="2" destOrd="0" presId="urn:microsoft.com/office/officeart/2005/8/layout/target3"/>
    <dgm:cxn modelId="{21DC852B-F928-4423-9A53-9F6AE46407AB}" type="presParOf" srcId="{24614CC7-C9BA-43DE-B9A8-F05581C24072}" destId="{28225C9F-BFB0-4A49-8A14-44DF121DB9B6}" srcOrd="3" destOrd="0" presId="urn:microsoft.com/office/officeart/2005/8/layout/target3"/>
    <dgm:cxn modelId="{5B69F73A-1397-43F6-B110-2D20E8538DE3}" type="presParOf" srcId="{24614CC7-C9BA-43DE-B9A8-F05581C24072}" destId="{A2F1E807-A29A-47A1-831B-DB881E1A65E8}" srcOrd="4" destOrd="0" presId="urn:microsoft.com/office/officeart/2005/8/layout/target3"/>
    <dgm:cxn modelId="{E1A65CA0-BE2C-4D0C-B7A3-613C07D393DE}" type="presParOf" srcId="{24614CC7-C9BA-43DE-B9A8-F05581C24072}" destId="{F02D75ED-C16C-4096-BBCD-E1BDC859BE21}" srcOrd="5" destOrd="0" presId="urn:microsoft.com/office/officeart/2005/8/layout/target3"/>
    <dgm:cxn modelId="{5EF1B994-5CDF-4AD2-91E9-003B12E73889}" type="presParOf" srcId="{24614CC7-C9BA-43DE-B9A8-F05581C24072}" destId="{88B7DFAD-5461-4B6C-A93C-0C2C84C1DB29}" srcOrd="6" destOrd="0" presId="urn:microsoft.com/office/officeart/2005/8/layout/target3"/>
    <dgm:cxn modelId="{2B3CAFDB-EB76-4367-9806-B23CEFB77CFC}" type="presParOf" srcId="{24614CC7-C9BA-43DE-B9A8-F05581C24072}" destId="{101427DA-7684-4638-9344-8F13FD393E4B}" srcOrd="7" destOrd="0" presId="urn:microsoft.com/office/officeart/2005/8/layout/target3"/>
    <dgm:cxn modelId="{E2C63AF5-A198-49D8-BDA2-48BB0923E817}" type="presParOf" srcId="{24614CC7-C9BA-43DE-B9A8-F05581C24072}" destId="{B9C5FC1E-453B-4CC1-84D2-6C7A24BCB06D}" srcOrd="8" destOrd="0" presId="urn:microsoft.com/office/officeart/2005/8/layout/target3"/>
    <dgm:cxn modelId="{C9804BF8-E6A4-4D0A-8F94-D58BDDDC7770}" type="presParOf" srcId="{24614CC7-C9BA-43DE-B9A8-F05581C24072}" destId="{F3B33E56-10F1-4EF3-A855-7AF8A4201C43}" srcOrd="9" destOrd="0" presId="urn:microsoft.com/office/officeart/2005/8/layout/target3"/>
    <dgm:cxn modelId="{91582E80-4DB9-401C-9DCC-342AD6A30EC0}" type="presParOf" srcId="{24614CC7-C9BA-43DE-B9A8-F05581C24072}" destId="{876058AF-3DB8-47B7-BE6D-5ABAE2EB5408}" srcOrd="10" destOrd="0" presId="urn:microsoft.com/office/officeart/2005/8/layout/target3"/>
    <dgm:cxn modelId="{7A32F9F8-F1C9-4A37-BC01-8272233E030F}" type="presParOf" srcId="{24614CC7-C9BA-43DE-B9A8-F05581C24072}" destId="{80F12DF2-FE3C-4770-AB5B-FA3CF32FB8E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C95071-9E49-45DA-8D51-2FCE5C1F75F6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ED35A2-8B09-4B0E-B503-0546098AB260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Ален </a:t>
          </a:r>
          <a:r>
            <a:rPr lang="ru-RU" b="1" dirty="0" err="1" smtClean="0">
              <a:latin typeface="Book Antiqua" panose="02040602050305030304" pitchFamily="18" charset="0"/>
            </a:rPr>
            <a:t>Дюкасс</a:t>
          </a:r>
          <a:endParaRPr lang="ru-RU" b="1" dirty="0">
            <a:latin typeface="Book Antiqua" panose="02040602050305030304" pitchFamily="18" charset="0"/>
          </a:endParaRPr>
        </a:p>
      </dgm:t>
    </dgm:pt>
    <dgm:pt modelId="{32C97C21-A322-480A-859D-00E42E20E266}" type="par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D1E5385-DB8A-45C7-998C-A35A20342A69}" type="sib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67918A9-1FE8-4573-87C8-49D89893452B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Гордон </a:t>
          </a:r>
          <a:r>
            <a:rPr lang="ru-RU" b="1" dirty="0" err="1" smtClean="0">
              <a:latin typeface="Book Antiqua" panose="02040602050305030304" pitchFamily="18" charset="0"/>
            </a:rPr>
            <a:t>Рамзи</a:t>
          </a:r>
          <a:endParaRPr lang="ru-RU" b="1" dirty="0">
            <a:latin typeface="Book Antiqua" panose="02040602050305030304" pitchFamily="18" charset="0"/>
          </a:endParaRPr>
        </a:p>
      </dgm:t>
    </dgm:pt>
    <dgm:pt modelId="{D433ACEF-85A8-4AA5-AFA5-F150243C5BB8}" type="par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E7FB73B1-E3D0-4B1B-A616-E008388CDD7F}" type="sib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36082F9-0EDF-45E5-B859-76DF723643E6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Вольфганг Пак</a:t>
          </a:r>
          <a:endParaRPr lang="ru-RU" b="1" dirty="0">
            <a:latin typeface="Book Antiqua" panose="02040602050305030304" pitchFamily="18" charset="0"/>
          </a:endParaRPr>
        </a:p>
      </dgm:t>
    </dgm:pt>
    <dgm:pt modelId="{8F572C0D-51EB-4F84-BC81-A811A72A3D87}" type="par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577DD1C-D1B5-4856-8B26-6B5141CF9623}" type="sib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3E87454A-335A-49D5-8536-66537F0BD259}" type="pres">
      <dgm:prSet presAssocID="{BFC95071-9E49-45DA-8D51-2FCE5C1F75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323AF-16EB-4ECE-95F1-8E57F161D3AB}" type="pres">
      <dgm:prSet presAssocID="{31ED35A2-8B09-4B0E-B503-0546098AB260}" presName="composite" presStyleCnt="0"/>
      <dgm:spPr/>
    </dgm:pt>
    <dgm:pt modelId="{4D181217-3273-4C23-9ADF-F828C1E2275C}" type="pres">
      <dgm:prSet presAssocID="{31ED35A2-8B09-4B0E-B503-0546098AB260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32D5A04-15A6-4EB0-9CC1-41FD913BBC37}" type="pres">
      <dgm:prSet presAssocID="{31ED35A2-8B09-4B0E-B503-0546098AB260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8625-43EB-47CB-9688-D97EEF971E55}" type="pres">
      <dgm:prSet presAssocID="{2D1E5385-DB8A-45C7-998C-A35A20342A69}" presName="sibTrans" presStyleCnt="0"/>
      <dgm:spPr/>
    </dgm:pt>
    <dgm:pt modelId="{56AD5732-50B0-497B-AA53-EF99E69629E0}" type="pres">
      <dgm:prSet presAssocID="{867918A9-1FE8-4573-87C8-49D89893452B}" presName="composite" presStyleCnt="0"/>
      <dgm:spPr/>
    </dgm:pt>
    <dgm:pt modelId="{0B360907-1B8D-4AC4-90A5-C294D0D662ED}" type="pres">
      <dgm:prSet presAssocID="{867918A9-1FE8-4573-87C8-49D89893452B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7D8FBA3-C933-453A-9E28-452B4F20A6BF}" type="pres">
      <dgm:prSet presAssocID="{867918A9-1FE8-4573-87C8-49D89893452B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43C03-3906-4ECF-B286-764712ED30FA}" type="pres">
      <dgm:prSet presAssocID="{E7FB73B1-E3D0-4B1B-A616-E008388CDD7F}" presName="sibTrans" presStyleCnt="0"/>
      <dgm:spPr/>
    </dgm:pt>
    <dgm:pt modelId="{B3663717-A8E9-498B-810D-CD27D1FDF8D2}" type="pres">
      <dgm:prSet presAssocID="{236082F9-0EDF-45E5-B859-76DF723643E6}" presName="composite" presStyleCnt="0"/>
      <dgm:spPr/>
    </dgm:pt>
    <dgm:pt modelId="{A7C1A1D0-255D-4FD6-8253-990285A29264}" type="pres">
      <dgm:prSet presAssocID="{236082F9-0EDF-45E5-B859-76DF723643E6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935D716-63EC-40E3-B262-F50302D57EF8}" type="pres">
      <dgm:prSet presAssocID="{236082F9-0EDF-45E5-B859-76DF723643E6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974DD-2E1B-4490-86AE-56DB1E74C35C}" type="presOf" srcId="{236082F9-0EDF-45E5-B859-76DF723643E6}" destId="{A935D716-63EC-40E3-B262-F50302D57EF8}" srcOrd="0" destOrd="0" presId="urn:microsoft.com/office/officeart/2008/layout/BendingPictureCaptionList"/>
    <dgm:cxn modelId="{D9894B5E-1D6C-47DD-ADCA-7F654C866DB5}" srcId="{BFC95071-9E49-45DA-8D51-2FCE5C1F75F6}" destId="{236082F9-0EDF-45E5-B859-76DF723643E6}" srcOrd="2" destOrd="0" parTransId="{8F572C0D-51EB-4F84-BC81-A811A72A3D87}" sibTransId="{F577DD1C-D1B5-4856-8B26-6B5141CF9623}"/>
    <dgm:cxn modelId="{1A4C619F-FB65-4FBC-B534-2F3B13630D31}" srcId="{BFC95071-9E49-45DA-8D51-2FCE5C1F75F6}" destId="{867918A9-1FE8-4573-87C8-49D89893452B}" srcOrd="1" destOrd="0" parTransId="{D433ACEF-85A8-4AA5-AFA5-F150243C5BB8}" sibTransId="{E7FB73B1-E3D0-4B1B-A616-E008388CDD7F}"/>
    <dgm:cxn modelId="{6EB2FB2A-134A-4660-AD24-93274A3B5760}" type="presOf" srcId="{31ED35A2-8B09-4B0E-B503-0546098AB260}" destId="{232D5A04-15A6-4EB0-9CC1-41FD913BBC37}" srcOrd="0" destOrd="0" presId="urn:microsoft.com/office/officeart/2008/layout/BendingPictureCaptionList"/>
    <dgm:cxn modelId="{97577EB5-024E-431E-BCA6-81F5CC05F91F}" type="presOf" srcId="{867918A9-1FE8-4573-87C8-49D89893452B}" destId="{E7D8FBA3-C933-453A-9E28-452B4F20A6BF}" srcOrd="0" destOrd="0" presId="urn:microsoft.com/office/officeart/2008/layout/BendingPictureCaptionList"/>
    <dgm:cxn modelId="{3E8B5E27-70AC-4FD4-8532-65F95C4AE16F}" srcId="{BFC95071-9E49-45DA-8D51-2FCE5C1F75F6}" destId="{31ED35A2-8B09-4B0E-B503-0546098AB260}" srcOrd="0" destOrd="0" parTransId="{32C97C21-A322-480A-859D-00E42E20E266}" sibTransId="{2D1E5385-DB8A-45C7-998C-A35A20342A69}"/>
    <dgm:cxn modelId="{4B3977FA-592C-4549-A3A6-3F7C31DD48B4}" type="presOf" srcId="{BFC95071-9E49-45DA-8D51-2FCE5C1F75F6}" destId="{3E87454A-335A-49D5-8536-66537F0BD259}" srcOrd="0" destOrd="0" presId="urn:microsoft.com/office/officeart/2008/layout/BendingPictureCaptionList"/>
    <dgm:cxn modelId="{4C5D3F0C-66C0-4E20-9CC8-1DF85CF5DB78}" type="presParOf" srcId="{3E87454A-335A-49D5-8536-66537F0BD259}" destId="{A86323AF-16EB-4ECE-95F1-8E57F161D3AB}" srcOrd="0" destOrd="0" presId="urn:microsoft.com/office/officeart/2008/layout/BendingPictureCaptionList"/>
    <dgm:cxn modelId="{CE006ED1-26C0-42F6-A84E-48EA5E5EBD73}" type="presParOf" srcId="{A86323AF-16EB-4ECE-95F1-8E57F161D3AB}" destId="{4D181217-3273-4C23-9ADF-F828C1E2275C}" srcOrd="0" destOrd="0" presId="urn:microsoft.com/office/officeart/2008/layout/BendingPictureCaptionList"/>
    <dgm:cxn modelId="{B2C57026-DE65-479C-B8EB-B2B8B3ECB6D5}" type="presParOf" srcId="{A86323AF-16EB-4ECE-95F1-8E57F161D3AB}" destId="{232D5A04-15A6-4EB0-9CC1-41FD913BBC37}" srcOrd="1" destOrd="0" presId="urn:microsoft.com/office/officeart/2008/layout/BendingPictureCaptionList"/>
    <dgm:cxn modelId="{12F3400E-398D-4A90-99DC-C1DEA0F052FA}" type="presParOf" srcId="{3E87454A-335A-49D5-8536-66537F0BD259}" destId="{296E8625-43EB-47CB-9688-D97EEF971E55}" srcOrd="1" destOrd="0" presId="urn:microsoft.com/office/officeart/2008/layout/BendingPictureCaptionList"/>
    <dgm:cxn modelId="{5B8B07C0-F3BD-4480-9BDE-C2B9D980FA35}" type="presParOf" srcId="{3E87454A-335A-49D5-8536-66537F0BD259}" destId="{56AD5732-50B0-497B-AA53-EF99E69629E0}" srcOrd="2" destOrd="0" presId="urn:microsoft.com/office/officeart/2008/layout/BendingPictureCaptionList"/>
    <dgm:cxn modelId="{4154F288-2284-41B7-B7D7-C2D0B46A0C4D}" type="presParOf" srcId="{56AD5732-50B0-497B-AA53-EF99E69629E0}" destId="{0B360907-1B8D-4AC4-90A5-C294D0D662ED}" srcOrd="0" destOrd="0" presId="urn:microsoft.com/office/officeart/2008/layout/BendingPictureCaptionList"/>
    <dgm:cxn modelId="{F37624BC-4943-4D3D-A469-AA65C7ADF88C}" type="presParOf" srcId="{56AD5732-50B0-497B-AA53-EF99E69629E0}" destId="{E7D8FBA3-C933-453A-9E28-452B4F20A6BF}" srcOrd="1" destOrd="0" presId="urn:microsoft.com/office/officeart/2008/layout/BendingPictureCaptionList"/>
    <dgm:cxn modelId="{ABC8D778-F5D4-4517-ACF4-A06DD6D55DBE}" type="presParOf" srcId="{3E87454A-335A-49D5-8536-66537F0BD259}" destId="{6CF43C03-3906-4ECF-B286-764712ED30FA}" srcOrd="3" destOrd="0" presId="urn:microsoft.com/office/officeart/2008/layout/BendingPictureCaptionList"/>
    <dgm:cxn modelId="{5A6DDBFA-7A19-47ED-8F09-E7E622D43AAD}" type="presParOf" srcId="{3E87454A-335A-49D5-8536-66537F0BD259}" destId="{B3663717-A8E9-498B-810D-CD27D1FDF8D2}" srcOrd="4" destOrd="0" presId="urn:microsoft.com/office/officeart/2008/layout/BendingPictureCaptionList"/>
    <dgm:cxn modelId="{573A08D1-8A57-42DE-8728-4CAF6A6AB5F3}" type="presParOf" srcId="{B3663717-A8E9-498B-810D-CD27D1FDF8D2}" destId="{A7C1A1D0-255D-4FD6-8253-990285A29264}" srcOrd="0" destOrd="0" presId="urn:microsoft.com/office/officeart/2008/layout/BendingPictureCaptionList"/>
    <dgm:cxn modelId="{339348E6-D97F-4A57-BAF5-ACBADB994E36}" type="presParOf" srcId="{B3663717-A8E9-498B-810D-CD27D1FDF8D2}" destId="{A935D716-63EC-40E3-B262-F50302D57E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C95071-9E49-45DA-8D51-2FCE5C1F75F6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ED35A2-8B09-4B0E-B503-0546098AB260}">
      <dgm:prSet phldrT="[Текст]"/>
      <dgm:spPr/>
      <dgm:t>
        <a:bodyPr/>
        <a:lstStyle/>
        <a:p>
          <a:r>
            <a:rPr lang="ru-RU" b="1" dirty="0" err="1" smtClean="0">
              <a:latin typeface="Book Antiqua" panose="02040602050305030304" pitchFamily="18" charset="0"/>
            </a:rPr>
            <a:t>Ферран</a:t>
          </a:r>
          <a:r>
            <a:rPr lang="ru-RU" b="1" dirty="0" smtClean="0">
              <a:latin typeface="Book Antiqua" panose="02040602050305030304" pitchFamily="18" charset="0"/>
            </a:rPr>
            <a:t> </a:t>
          </a:r>
          <a:r>
            <a:rPr lang="ru-RU" b="1" dirty="0" err="1" smtClean="0">
              <a:latin typeface="Book Antiqua" panose="02040602050305030304" pitchFamily="18" charset="0"/>
            </a:rPr>
            <a:t>Адриа</a:t>
          </a:r>
          <a:endParaRPr lang="ru-RU" b="1" dirty="0">
            <a:latin typeface="Book Antiqua" panose="02040602050305030304" pitchFamily="18" charset="0"/>
          </a:endParaRPr>
        </a:p>
      </dgm:t>
    </dgm:pt>
    <dgm:pt modelId="{32C97C21-A322-480A-859D-00E42E20E266}" type="par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D1E5385-DB8A-45C7-998C-A35A20342A69}" type="sib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67918A9-1FE8-4573-87C8-49D89893452B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Марио </a:t>
          </a:r>
          <a:r>
            <a:rPr lang="ru-RU" b="1" dirty="0" err="1" smtClean="0">
              <a:latin typeface="Book Antiqua" panose="02040602050305030304" pitchFamily="18" charset="0"/>
            </a:rPr>
            <a:t>Батали</a:t>
          </a:r>
          <a:endParaRPr lang="ru-RU" b="1" dirty="0">
            <a:latin typeface="Book Antiqua" panose="02040602050305030304" pitchFamily="18" charset="0"/>
          </a:endParaRPr>
        </a:p>
      </dgm:t>
    </dgm:pt>
    <dgm:pt modelId="{D433ACEF-85A8-4AA5-AFA5-F150243C5BB8}" type="par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E7FB73B1-E3D0-4B1B-A616-E008388CDD7F}" type="sib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36082F9-0EDF-45E5-B859-76DF723643E6}">
      <dgm:prSet phldrT="[Текст]"/>
      <dgm:spPr/>
      <dgm:t>
        <a:bodyPr/>
        <a:lstStyle/>
        <a:p>
          <a:r>
            <a:rPr lang="ru-RU" b="1" dirty="0" err="1" smtClean="0">
              <a:latin typeface="Book Antiqua" panose="02040602050305030304" pitchFamily="18" charset="0"/>
            </a:rPr>
            <a:t>Нобуюки</a:t>
          </a:r>
          <a:r>
            <a:rPr lang="ru-RU" b="1" dirty="0" smtClean="0">
              <a:latin typeface="Book Antiqua" panose="02040602050305030304" pitchFamily="18" charset="0"/>
            </a:rPr>
            <a:t> </a:t>
          </a:r>
          <a:r>
            <a:rPr lang="ru-RU" b="1" dirty="0" err="1" smtClean="0">
              <a:latin typeface="Book Antiqua" panose="02040602050305030304" pitchFamily="18" charset="0"/>
            </a:rPr>
            <a:t>Нобу</a:t>
          </a:r>
          <a:r>
            <a:rPr lang="ru-RU" b="1" dirty="0" smtClean="0">
              <a:latin typeface="Book Antiqua" panose="02040602050305030304" pitchFamily="18" charset="0"/>
            </a:rPr>
            <a:t> </a:t>
          </a:r>
          <a:r>
            <a:rPr lang="ru-RU" b="1" dirty="0" err="1" smtClean="0">
              <a:latin typeface="Book Antiqua" panose="02040602050305030304" pitchFamily="18" charset="0"/>
            </a:rPr>
            <a:t>Мацухиса</a:t>
          </a:r>
          <a:endParaRPr lang="ru-RU" b="1" dirty="0">
            <a:latin typeface="Book Antiqua" panose="02040602050305030304" pitchFamily="18" charset="0"/>
          </a:endParaRPr>
        </a:p>
      </dgm:t>
    </dgm:pt>
    <dgm:pt modelId="{8F572C0D-51EB-4F84-BC81-A811A72A3D87}" type="par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577DD1C-D1B5-4856-8B26-6B5141CF9623}" type="sib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3E87454A-335A-49D5-8536-66537F0BD259}" type="pres">
      <dgm:prSet presAssocID="{BFC95071-9E49-45DA-8D51-2FCE5C1F75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323AF-16EB-4ECE-95F1-8E57F161D3AB}" type="pres">
      <dgm:prSet presAssocID="{31ED35A2-8B09-4B0E-B503-0546098AB260}" presName="composite" presStyleCnt="0"/>
      <dgm:spPr/>
    </dgm:pt>
    <dgm:pt modelId="{4D181217-3273-4C23-9ADF-F828C1E2275C}" type="pres">
      <dgm:prSet presAssocID="{31ED35A2-8B09-4B0E-B503-0546098AB260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232D5A04-15A6-4EB0-9CC1-41FD913BBC37}" type="pres">
      <dgm:prSet presAssocID="{31ED35A2-8B09-4B0E-B503-0546098AB260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8625-43EB-47CB-9688-D97EEF971E55}" type="pres">
      <dgm:prSet presAssocID="{2D1E5385-DB8A-45C7-998C-A35A20342A69}" presName="sibTrans" presStyleCnt="0"/>
      <dgm:spPr/>
    </dgm:pt>
    <dgm:pt modelId="{56AD5732-50B0-497B-AA53-EF99E69629E0}" type="pres">
      <dgm:prSet presAssocID="{867918A9-1FE8-4573-87C8-49D89893452B}" presName="composite" presStyleCnt="0"/>
      <dgm:spPr/>
    </dgm:pt>
    <dgm:pt modelId="{0B360907-1B8D-4AC4-90A5-C294D0D662ED}" type="pres">
      <dgm:prSet presAssocID="{867918A9-1FE8-4573-87C8-49D89893452B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7D8FBA3-C933-453A-9E28-452B4F20A6BF}" type="pres">
      <dgm:prSet presAssocID="{867918A9-1FE8-4573-87C8-49D89893452B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43C03-3906-4ECF-B286-764712ED30FA}" type="pres">
      <dgm:prSet presAssocID="{E7FB73B1-E3D0-4B1B-A616-E008388CDD7F}" presName="sibTrans" presStyleCnt="0"/>
      <dgm:spPr/>
    </dgm:pt>
    <dgm:pt modelId="{B3663717-A8E9-498B-810D-CD27D1FDF8D2}" type="pres">
      <dgm:prSet presAssocID="{236082F9-0EDF-45E5-B859-76DF723643E6}" presName="composite" presStyleCnt="0"/>
      <dgm:spPr/>
    </dgm:pt>
    <dgm:pt modelId="{A7C1A1D0-255D-4FD6-8253-990285A29264}" type="pres">
      <dgm:prSet presAssocID="{236082F9-0EDF-45E5-B859-76DF723643E6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A935D716-63EC-40E3-B262-F50302D57EF8}" type="pres">
      <dgm:prSet presAssocID="{236082F9-0EDF-45E5-B859-76DF723643E6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94B5E-1D6C-47DD-ADCA-7F654C866DB5}" srcId="{BFC95071-9E49-45DA-8D51-2FCE5C1F75F6}" destId="{236082F9-0EDF-45E5-B859-76DF723643E6}" srcOrd="2" destOrd="0" parTransId="{8F572C0D-51EB-4F84-BC81-A811A72A3D87}" sibTransId="{F577DD1C-D1B5-4856-8B26-6B5141CF9623}"/>
    <dgm:cxn modelId="{1A4C619F-FB65-4FBC-B534-2F3B13630D31}" srcId="{BFC95071-9E49-45DA-8D51-2FCE5C1F75F6}" destId="{867918A9-1FE8-4573-87C8-49D89893452B}" srcOrd="1" destOrd="0" parTransId="{D433ACEF-85A8-4AA5-AFA5-F150243C5BB8}" sibTransId="{E7FB73B1-E3D0-4B1B-A616-E008388CDD7F}"/>
    <dgm:cxn modelId="{936E9DA5-6E2C-4CC5-84E6-F6795D03A966}" type="presOf" srcId="{867918A9-1FE8-4573-87C8-49D89893452B}" destId="{E7D8FBA3-C933-453A-9E28-452B4F20A6BF}" srcOrd="0" destOrd="0" presId="urn:microsoft.com/office/officeart/2008/layout/BendingPictureCaptionList"/>
    <dgm:cxn modelId="{AFDAA63E-D7D0-4C51-9387-5B5EC8748614}" type="presOf" srcId="{BFC95071-9E49-45DA-8D51-2FCE5C1F75F6}" destId="{3E87454A-335A-49D5-8536-66537F0BD259}" srcOrd="0" destOrd="0" presId="urn:microsoft.com/office/officeart/2008/layout/BendingPictureCaptionList"/>
    <dgm:cxn modelId="{DC048BF9-6967-47ED-8720-984D1BB5D3A3}" type="presOf" srcId="{31ED35A2-8B09-4B0E-B503-0546098AB260}" destId="{232D5A04-15A6-4EB0-9CC1-41FD913BBC37}" srcOrd="0" destOrd="0" presId="urn:microsoft.com/office/officeart/2008/layout/BendingPictureCaptionList"/>
    <dgm:cxn modelId="{3E8B5E27-70AC-4FD4-8532-65F95C4AE16F}" srcId="{BFC95071-9E49-45DA-8D51-2FCE5C1F75F6}" destId="{31ED35A2-8B09-4B0E-B503-0546098AB260}" srcOrd="0" destOrd="0" parTransId="{32C97C21-A322-480A-859D-00E42E20E266}" sibTransId="{2D1E5385-DB8A-45C7-998C-A35A20342A69}"/>
    <dgm:cxn modelId="{797EB3DB-8D2F-4987-AF76-89DF302B53D9}" type="presOf" srcId="{236082F9-0EDF-45E5-B859-76DF723643E6}" destId="{A935D716-63EC-40E3-B262-F50302D57EF8}" srcOrd="0" destOrd="0" presId="urn:microsoft.com/office/officeart/2008/layout/BendingPictureCaptionList"/>
    <dgm:cxn modelId="{1CBBA864-A8A6-4592-972B-124622E62AD4}" type="presParOf" srcId="{3E87454A-335A-49D5-8536-66537F0BD259}" destId="{A86323AF-16EB-4ECE-95F1-8E57F161D3AB}" srcOrd="0" destOrd="0" presId="urn:microsoft.com/office/officeart/2008/layout/BendingPictureCaptionList"/>
    <dgm:cxn modelId="{5457AA72-201F-4F49-A19A-9902D1394F78}" type="presParOf" srcId="{A86323AF-16EB-4ECE-95F1-8E57F161D3AB}" destId="{4D181217-3273-4C23-9ADF-F828C1E2275C}" srcOrd="0" destOrd="0" presId="urn:microsoft.com/office/officeart/2008/layout/BendingPictureCaptionList"/>
    <dgm:cxn modelId="{6988588D-6D7E-414C-9CD7-319C927B212E}" type="presParOf" srcId="{A86323AF-16EB-4ECE-95F1-8E57F161D3AB}" destId="{232D5A04-15A6-4EB0-9CC1-41FD913BBC37}" srcOrd="1" destOrd="0" presId="urn:microsoft.com/office/officeart/2008/layout/BendingPictureCaptionList"/>
    <dgm:cxn modelId="{138FB38D-8389-413F-90C7-10764E2EDB21}" type="presParOf" srcId="{3E87454A-335A-49D5-8536-66537F0BD259}" destId="{296E8625-43EB-47CB-9688-D97EEF971E55}" srcOrd="1" destOrd="0" presId="urn:microsoft.com/office/officeart/2008/layout/BendingPictureCaptionList"/>
    <dgm:cxn modelId="{11BF367E-5FE6-4C3F-86E2-04628B14956C}" type="presParOf" srcId="{3E87454A-335A-49D5-8536-66537F0BD259}" destId="{56AD5732-50B0-497B-AA53-EF99E69629E0}" srcOrd="2" destOrd="0" presId="urn:microsoft.com/office/officeart/2008/layout/BendingPictureCaptionList"/>
    <dgm:cxn modelId="{26041D26-9DF1-4DE8-A4B6-22D7AF271F4C}" type="presParOf" srcId="{56AD5732-50B0-497B-AA53-EF99E69629E0}" destId="{0B360907-1B8D-4AC4-90A5-C294D0D662ED}" srcOrd="0" destOrd="0" presId="urn:microsoft.com/office/officeart/2008/layout/BendingPictureCaptionList"/>
    <dgm:cxn modelId="{D911E2CC-0977-4CDF-9297-854F0A04F548}" type="presParOf" srcId="{56AD5732-50B0-497B-AA53-EF99E69629E0}" destId="{E7D8FBA3-C933-453A-9E28-452B4F20A6BF}" srcOrd="1" destOrd="0" presId="urn:microsoft.com/office/officeart/2008/layout/BendingPictureCaptionList"/>
    <dgm:cxn modelId="{958F57F2-A8C4-4D8F-ACAB-1C6023842190}" type="presParOf" srcId="{3E87454A-335A-49D5-8536-66537F0BD259}" destId="{6CF43C03-3906-4ECF-B286-764712ED30FA}" srcOrd="3" destOrd="0" presId="urn:microsoft.com/office/officeart/2008/layout/BendingPictureCaptionList"/>
    <dgm:cxn modelId="{616F9118-D388-4033-94A1-B63F03007947}" type="presParOf" srcId="{3E87454A-335A-49D5-8536-66537F0BD259}" destId="{B3663717-A8E9-498B-810D-CD27D1FDF8D2}" srcOrd="4" destOrd="0" presId="urn:microsoft.com/office/officeart/2008/layout/BendingPictureCaptionList"/>
    <dgm:cxn modelId="{FDA94049-5BCB-4440-84F9-E2ECDE4E771C}" type="presParOf" srcId="{B3663717-A8E9-498B-810D-CD27D1FDF8D2}" destId="{A7C1A1D0-255D-4FD6-8253-990285A29264}" srcOrd="0" destOrd="0" presId="urn:microsoft.com/office/officeart/2008/layout/BendingPictureCaptionList"/>
    <dgm:cxn modelId="{6ECBD6C5-6623-4CB0-A848-33B5E3F4813B}" type="presParOf" srcId="{B3663717-A8E9-498B-810D-CD27D1FDF8D2}" destId="{A935D716-63EC-40E3-B262-F50302D57E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C95071-9E49-45DA-8D51-2FCE5C1F75F6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ED35A2-8B09-4B0E-B503-0546098AB260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Джейми Оливер</a:t>
          </a:r>
          <a:endParaRPr lang="ru-RU" b="1" dirty="0">
            <a:latin typeface="Book Antiqua" panose="02040602050305030304" pitchFamily="18" charset="0"/>
          </a:endParaRPr>
        </a:p>
      </dgm:t>
    </dgm:pt>
    <dgm:pt modelId="{32C97C21-A322-480A-859D-00E42E20E266}" type="par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D1E5385-DB8A-45C7-998C-A35A20342A69}" type="sibTrans" cxnId="{3E8B5E27-70AC-4FD4-8532-65F95C4AE16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67918A9-1FE8-4573-87C8-49D89893452B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Бобби </a:t>
          </a:r>
          <a:r>
            <a:rPr lang="ru-RU" b="1" dirty="0" err="1" smtClean="0">
              <a:latin typeface="Book Antiqua" panose="02040602050305030304" pitchFamily="18" charset="0"/>
            </a:rPr>
            <a:t>Флай</a:t>
          </a:r>
          <a:endParaRPr lang="ru-RU" b="1" dirty="0">
            <a:latin typeface="Book Antiqua" panose="02040602050305030304" pitchFamily="18" charset="0"/>
          </a:endParaRPr>
        </a:p>
      </dgm:t>
    </dgm:pt>
    <dgm:pt modelId="{D433ACEF-85A8-4AA5-AFA5-F150243C5BB8}" type="par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E7FB73B1-E3D0-4B1B-A616-E008388CDD7F}" type="sibTrans" cxnId="{1A4C619F-FB65-4FBC-B534-2F3B13630D3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36082F9-0EDF-45E5-B859-76DF723643E6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Том </a:t>
          </a:r>
          <a:r>
            <a:rPr lang="ru-RU" b="1" dirty="0" err="1" smtClean="0">
              <a:latin typeface="Book Antiqua" panose="02040602050305030304" pitchFamily="18" charset="0"/>
            </a:rPr>
            <a:t>Количчио</a:t>
          </a:r>
          <a:endParaRPr lang="ru-RU" b="1" dirty="0">
            <a:latin typeface="Book Antiqua" panose="02040602050305030304" pitchFamily="18" charset="0"/>
          </a:endParaRPr>
        </a:p>
      </dgm:t>
    </dgm:pt>
    <dgm:pt modelId="{8F572C0D-51EB-4F84-BC81-A811A72A3D87}" type="par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577DD1C-D1B5-4856-8B26-6B5141CF9623}" type="sibTrans" cxnId="{D9894B5E-1D6C-47DD-ADCA-7F654C866DB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3E87454A-335A-49D5-8536-66537F0BD259}" type="pres">
      <dgm:prSet presAssocID="{BFC95071-9E49-45DA-8D51-2FCE5C1F75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323AF-16EB-4ECE-95F1-8E57F161D3AB}" type="pres">
      <dgm:prSet presAssocID="{31ED35A2-8B09-4B0E-B503-0546098AB260}" presName="composite" presStyleCnt="0"/>
      <dgm:spPr/>
    </dgm:pt>
    <dgm:pt modelId="{4D181217-3273-4C23-9ADF-F828C1E2275C}" type="pres">
      <dgm:prSet presAssocID="{31ED35A2-8B09-4B0E-B503-0546098AB260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32D5A04-15A6-4EB0-9CC1-41FD913BBC37}" type="pres">
      <dgm:prSet presAssocID="{31ED35A2-8B09-4B0E-B503-0546098AB260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8625-43EB-47CB-9688-D97EEF971E55}" type="pres">
      <dgm:prSet presAssocID="{2D1E5385-DB8A-45C7-998C-A35A20342A69}" presName="sibTrans" presStyleCnt="0"/>
      <dgm:spPr/>
    </dgm:pt>
    <dgm:pt modelId="{56AD5732-50B0-497B-AA53-EF99E69629E0}" type="pres">
      <dgm:prSet presAssocID="{867918A9-1FE8-4573-87C8-49D89893452B}" presName="composite" presStyleCnt="0"/>
      <dgm:spPr/>
    </dgm:pt>
    <dgm:pt modelId="{0B360907-1B8D-4AC4-90A5-C294D0D662ED}" type="pres">
      <dgm:prSet presAssocID="{867918A9-1FE8-4573-87C8-49D89893452B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7D8FBA3-C933-453A-9E28-452B4F20A6BF}" type="pres">
      <dgm:prSet presAssocID="{867918A9-1FE8-4573-87C8-49D89893452B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43C03-3906-4ECF-B286-764712ED30FA}" type="pres">
      <dgm:prSet presAssocID="{E7FB73B1-E3D0-4B1B-A616-E008388CDD7F}" presName="sibTrans" presStyleCnt="0"/>
      <dgm:spPr/>
    </dgm:pt>
    <dgm:pt modelId="{B3663717-A8E9-498B-810D-CD27D1FDF8D2}" type="pres">
      <dgm:prSet presAssocID="{236082F9-0EDF-45E5-B859-76DF723643E6}" presName="composite" presStyleCnt="0"/>
      <dgm:spPr/>
    </dgm:pt>
    <dgm:pt modelId="{A7C1A1D0-255D-4FD6-8253-990285A29264}" type="pres">
      <dgm:prSet presAssocID="{236082F9-0EDF-45E5-B859-76DF723643E6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935D716-63EC-40E3-B262-F50302D57EF8}" type="pres">
      <dgm:prSet presAssocID="{236082F9-0EDF-45E5-B859-76DF723643E6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94B5E-1D6C-47DD-ADCA-7F654C866DB5}" srcId="{BFC95071-9E49-45DA-8D51-2FCE5C1F75F6}" destId="{236082F9-0EDF-45E5-B859-76DF723643E6}" srcOrd="2" destOrd="0" parTransId="{8F572C0D-51EB-4F84-BC81-A811A72A3D87}" sibTransId="{F577DD1C-D1B5-4856-8B26-6B5141CF9623}"/>
    <dgm:cxn modelId="{AD84616E-9161-4CBC-90E2-82C7C1FE8EF1}" type="presOf" srcId="{867918A9-1FE8-4573-87C8-49D89893452B}" destId="{E7D8FBA3-C933-453A-9E28-452B4F20A6BF}" srcOrd="0" destOrd="0" presId="urn:microsoft.com/office/officeart/2008/layout/BendingPictureCaptionList"/>
    <dgm:cxn modelId="{15D2BC63-9210-4DF1-A613-52286B0B0851}" type="presOf" srcId="{236082F9-0EDF-45E5-B859-76DF723643E6}" destId="{A935D716-63EC-40E3-B262-F50302D57EF8}" srcOrd="0" destOrd="0" presId="urn:microsoft.com/office/officeart/2008/layout/BendingPictureCaptionList"/>
    <dgm:cxn modelId="{1508E1A8-5925-40A9-8ACE-9A68EFA4A01E}" type="presOf" srcId="{31ED35A2-8B09-4B0E-B503-0546098AB260}" destId="{232D5A04-15A6-4EB0-9CC1-41FD913BBC37}" srcOrd="0" destOrd="0" presId="urn:microsoft.com/office/officeart/2008/layout/BendingPictureCaptionList"/>
    <dgm:cxn modelId="{59D37F5E-E743-4182-84D2-9F2FFDB83D8F}" type="presOf" srcId="{BFC95071-9E49-45DA-8D51-2FCE5C1F75F6}" destId="{3E87454A-335A-49D5-8536-66537F0BD259}" srcOrd="0" destOrd="0" presId="urn:microsoft.com/office/officeart/2008/layout/BendingPictureCaptionList"/>
    <dgm:cxn modelId="{1A4C619F-FB65-4FBC-B534-2F3B13630D31}" srcId="{BFC95071-9E49-45DA-8D51-2FCE5C1F75F6}" destId="{867918A9-1FE8-4573-87C8-49D89893452B}" srcOrd="1" destOrd="0" parTransId="{D433ACEF-85A8-4AA5-AFA5-F150243C5BB8}" sibTransId="{E7FB73B1-E3D0-4B1B-A616-E008388CDD7F}"/>
    <dgm:cxn modelId="{3E8B5E27-70AC-4FD4-8532-65F95C4AE16F}" srcId="{BFC95071-9E49-45DA-8D51-2FCE5C1F75F6}" destId="{31ED35A2-8B09-4B0E-B503-0546098AB260}" srcOrd="0" destOrd="0" parTransId="{32C97C21-A322-480A-859D-00E42E20E266}" sibTransId="{2D1E5385-DB8A-45C7-998C-A35A20342A69}"/>
    <dgm:cxn modelId="{876028FC-1723-4CE1-9CA4-623C0404C390}" type="presParOf" srcId="{3E87454A-335A-49D5-8536-66537F0BD259}" destId="{A86323AF-16EB-4ECE-95F1-8E57F161D3AB}" srcOrd="0" destOrd="0" presId="urn:microsoft.com/office/officeart/2008/layout/BendingPictureCaptionList"/>
    <dgm:cxn modelId="{0DF9B4B0-944A-43A8-B8EC-EAC1DD39746B}" type="presParOf" srcId="{A86323AF-16EB-4ECE-95F1-8E57F161D3AB}" destId="{4D181217-3273-4C23-9ADF-F828C1E2275C}" srcOrd="0" destOrd="0" presId="urn:microsoft.com/office/officeart/2008/layout/BendingPictureCaptionList"/>
    <dgm:cxn modelId="{ED357FC4-ED4B-4707-AECD-6B32C256F6FA}" type="presParOf" srcId="{A86323AF-16EB-4ECE-95F1-8E57F161D3AB}" destId="{232D5A04-15A6-4EB0-9CC1-41FD913BBC37}" srcOrd="1" destOrd="0" presId="urn:microsoft.com/office/officeart/2008/layout/BendingPictureCaptionList"/>
    <dgm:cxn modelId="{84FCC302-ADEB-428E-AFA0-5903A7FF48A4}" type="presParOf" srcId="{3E87454A-335A-49D5-8536-66537F0BD259}" destId="{296E8625-43EB-47CB-9688-D97EEF971E55}" srcOrd="1" destOrd="0" presId="urn:microsoft.com/office/officeart/2008/layout/BendingPictureCaptionList"/>
    <dgm:cxn modelId="{397EE022-C696-4AA3-A9AD-A91308ECBF09}" type="presParOf" srcId="{3E87454A-335A-49D5-8536-66537F0BD259}" destId="{56AD5732-50B0-497B-AA53-EF99E69629E0}" srcOrd="2" destOrd="0" presId="urn:microsoft.com/office/officeart/2008/layout/BendingPictureCaptionList"/>
    <dgm:cxn modelId="{B5CCB1BE-A308-4EA6-BC22-FB510AECB92C}" type="presParOf" srcId="{56AD5732-50B0-497B-AA53-EF99E69629E0}" destId="{0B360907-1B8D-4AC4-90A5-C294D0D662ED}" srcOrd="0" destOrd="0" presId="urn:microsoft.com/office/officeart/2008/layout/BendingPictureCaptionList"/>
    <dgm:cxn modelId="{D63E84DA-F2F0-4B73-B20C-C0A025566A8E}" type="presParOf" srcId="{56AD5732-50B0-497B-AA53-EF99E69629E0}" destId="{E7D8FBA3-C933-453A-9E28-452B4F20A6BF}" srcOrd="1" destOrd="0" presId="urn:microsoft.com/office/officeart/2008/layout/BendingPictureCaptionList"/>
    <dgm:cxn modelId="{8C32FD31-7BE9-472F-BA1F-2E4F8B7A2B89}" type="presParOf" srcId="{3E87454A-335A-49D5-8536-66537F0BD259}" destId="{6CF43C03-3906-4ECF-B286-764712ED30FA}" srcOrd="3" destOrd="0" presId="urn:microsoft.com/office/officeart/2008/layout/BendingPictureCaptionList"/>
    <dgm:cxn modelId="{DE3E2D8F-DB4B-472C-942F-014F68A12F98}" type="presParOf" srcId="{3E87454A-335A-49D5-8536-66537F0BD259}" destId="{B3663717-A8E9-498B-810D-CD27D1FDF8D2}" srcOrd="4" destOrd="0" presId="urn:microsoft.com/office/officeart/2008/layout/BendingPictureCaptionList"/>
    <dgm:cxn modelId="{C75DFE06-39CE-4003-B5F3-C8AD08CE4233}" type="presParOf" srcId="{B3663717-A8E9-498B-810D-CD27D1FDF8D2}" destId="{A7C1A1D0-255D-4FD6-8253-990285A29264}" srcOrd="0" destOrd="0" presId="urn:microsoft.com/office/officeart/2008/layout/BendingPictureCaptionList"/>
    <dgm:cxn modelId="{941AF0A6-BF0C-4E65-9A64-E5FDDAC69424}" type="presParOf" srcId="{B3663717-A8E9-498B-810D-CD27D1FDF8D2}" destId="{A935D716-63EC-40E3-B262-F50302D57E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8F09C-9889-44DE-8395-17DD14CD61A9}">
      <dsp:nvSpPr>
        <dsp:cNvPr id="0" name=""/>
        <dsp:cNvSpPr/>
      </dsp:nvSpPr>
      <dsp:spPr>
        <a:xfrm>
          <a:off x="0" y="381211"/>
          <a:ext cx="75215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32C684-BAC2-43B2-9332-8CC2349FABFD}">
      <dsp:nvSpPr>
        <dsp:cNvPr id="0" name=""/>
        <dsp:cNvSpPr/>
      </dsp:nvSpPr>
      <dsp:spPr>
        <a:xfrm>
          <a:off x="376078" y="100771"/>
          <a:ext cx="5265102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Book Antiqua" panose="02040602050305030304" pitchFamily="18" charset="0"/>
            </a:rPr>
            <a:t>Предприятия общественного питания</a:t>
          </a:r>
          <a:endParaRPr lang="ru-RU" sz="1900" b="1" kern="1200" dirty="0">
            <a:latin typeface="Book Antiqua" panose="02040602050305030304" pitchFamily="18" charset="0"/>
          </a:endParaRPr>
        </a:p>
      </dsp:txBody>
      <dsp:txXfrm>
        <a:off x="403458" y="128151"/>
        <a:ext cx="5210342" cy="506120"/>
      </dsp:txXfrm>
    </dsp:sp>
    <dsp:sp modelId="{C57397C4-102C-4AF9-88CD-69C11BB41F18}">
      <dsp:nvSpPr>
        <dsp:cNvPr id="0" name=""/>
        <dsp:cNvSpPr/>
      </dsp:nvSpPr>
      <dsp:spPr>
        <a:xfrm>
          <a:off x="0" y="1243051"/>
          <a:ext cx="75215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F05E7-906F-4C9A-898F-96F871E9A7F3}">
      <dsp:nvSpPr>
        <dsp:cNvPr id="0" name=""/>
        <dsp:cNvSpPr/>
      </dsp:nvSpPr>
      <dsp:spPr>
        <a:xfrm>
          <a:off x="376078" y="962611"/>
          <a:ext cx="5265102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Book Antiqua" panose="02040602050305030304" pitchFamily="18" charset="0"/>
            </a:rPr>
            <a:t>Заготовочные предприятия</a:t>
          </a:r>
          <a:endParaRPr lang="ru-RU" sz="1900" b="1" kern="1200" dirty="0">
            <a:latin typeface="Book Antiqua" panose="02040602050305030304" pitchFamily="18" charset="0"/>
          </a:endParaRPr>
        </a:p>
      </dsp:txBody>
      <dsp:txXfrm>
        <a:off x="403458" y="989991"/>
        <a:ext cx="5210342" cy="506120"/>
      </dsp:txXfrm>
    </dsp:sp>
    <dsp:sp modelId="{27DB5540-AB16-4CFD-8036-DAC258A86C93}">
      <dsp:nvSpPr>
        <dsp:cNvPr id="0" name=""/>
        <dsp:cNvSpPr/>
      </dsp:nvSpPr>
      <dsp:spPr>
        <a:xfrm>
          <a:off x="0" y="2104891"/>
          <a:ext cx="75215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45BE19-CF09-4CB2-9795-23AE6CC9B74D}">
      <dsp:nvSpPr>
        <dsp:cNvPr id="0" name=""/>
        <dsp:cNvSpPr/>
      </dsp:nvSpPr>
      <dsp:spPr>
        <a:xfrm>
          <a:off x="376078" y="1824451"/>
          <a:ext cx="5265102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latin typeface="Book Antiqua" panose="02040602050305030304" pitchFamily="18" charset="0"/>
            </a:rPr>
            <a:t>Доготовочные</a:t>
          </a:r>
          <a:r>
            <a:rPr lang="ru-RU" sz="1900" b="1" kern="1200" dirty="0" smtClean="0">
              <a:latin typeface="Book Antiqua" panose="02040602050305030304" pitchFamily="18" charset="0"/>
            </a:rPr>
            <a:t> предприятия</a:t>
          </a:r>
          <a:endParaRPr lang="ru-RU" sz="1900" b="1" kern="1200" dirty="0">
            <a:latin typeface="Book Antiqua" panose="02040602050305030304" pitchFamily="18" charset="0"/>
          </a:endParaRPr>
        </a:p>
      </dsp:txBody>
      <dsp:txXfrm>
        <a:off x="403458" y="1851831"/>
        <a:ext cx="5210342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1217-3273-4C23-9ADF-F828C1E2275C}">
      <dsp:nvSpPr>
        <dsp:cNvPr id="0" name=""/>
        <dsp:cNvSpPr/>
      </dsp:nvSpPr>
      <dsp:spPr>
        <a:xfrm>
          <a:off x="0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2D5A04-15A6-4EB0-9CC1-41FD913BBC37}">
      <dsp:nvSpPr>
        <dsp:cNvPr id="0" name=""/>
        <dsp:cNvSpPr/>
      </dsp:nvSpPr>
      <dsp:spPr>
        <a:xfrm>
          <a:off x="211544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Book Antiqua" panose="02040602050305030304" pitchFamily="18" charset="0"/>
            </a:rPr>
            <a:t>Фульвио</a:t>
          </a:r>
          <a:r>
            <a:rPr lang="ru-RU" sz="1800" b="1" kern="1200" dirty="0" smtClean="0">
              <a:latin typeface="Book Antiqua" panose="02040602050305030304" pitchFamily="18" charset="0"/>
            </a:rPr>
            <a:t>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Пьеранджелини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211544" y="1859339"/>
        <a:ext cx="2091938" cy="658137"/>
      </dsp:txXfrm>
    </dsp:sp>
    <dsp:sp modelId="{0B360907-1B8D-4AC4-90A5-C294D0D662ED}">
      <dsp:nvSpPr>
        <dsp:cNvPr id="0" name=""/>
        <dsp:cNvSpPr/>
      </dsp:nvSpPr>
      <dsp:spPr>
        <a:xfrm>
          <a:off x="2585541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D8FBA3-C933-453A-9E28-452B4F20A6BF}">
      <dsp:nvSpPr>
        <dsp:cNvPr id="0" name=""/>
        <dsp:cNvSpPr/>
      </dsp:nvSpPr>
      <dsp:spPr>
        <a:xfrm>
          <a:off x="2797085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Book Antiqua" panose="02040602050305030304" pitchFamily="18" charset="0"/>
            </a:rPr>
            <a:t>Хестон</a:t>
          </a:r>
          <a:r>
            <a:rPr lang="ru-RU" sz="1800" b="1" kern="1200" dirty="0" smtClean="0">
              <a:latin typeface="Book Antiqua" panose="02040602050305030304" pitchFamily="18" charset="0"/>
            </a:rPr>
            <a:t>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Блюменталь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2797085" y="1859339"/>
        <a:ext cx="2091938" cy="658137"/>
      </dsp:txXfrm>
    </dsp:sp>
    <dsp:sp modelId="{A7C1A1D0-255D-4FD6-8253-990285A29264}">
      <dsp:nvSpPr>
        <dsp:cNvPr id="0" name=""/>
        <dsp:cNvSpPr/>
      </dsp:nvSpPr>
      <dsp:spPr>
        <a:xfrm>
          <a:off x="5171082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35D716-63EC-40E3-B262-F50302D57EF8}">
      <dsp:nvSpPr>
        <dsp:cNvPr id="0" name=""/>
        <dsp:cNvSpPr/>
      </dsp:nvSpPr>
      <dsp:spPr>
        <a:xfrm>
          <a:off x="5382627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Поль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Бокюз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5382627" y="1859339"/>
        <a:ext cx="2091938" cy="658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18FA-4E2C-4282-900E-A7254298709B}">
      <dsp:nvSpPr>
        <dsp:cNvPr id="0" name=""/>
        <dsp:cNvSpPr/>
      </dsp:nvSpPr>
      <dsp:spPr>
        <a:xfrm>
          <a:off x="1422899" y="917"/>
          <a:ext cx="1781168" cy="80559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alpha val="9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 Antiqua" panose="02040602050305030304" pitchFamily="18" charset="0"/>
            </a:rPr>
            <a:t>Ресторан</a:t>
          </a:r>
          <a:endParaRPr lang="ru-RU" sz="2800" kern="1200" dirty="0">
            <a:latin typeface="Book Antiqua" panose="02040602050305030304" pitchFamily="18" charset="0"/>
          </a:endParaRPr>
        </a:p>
      </dsp:txBody>
      <dsp:txXfrm>
        <a:off x="1422899" y="917"/>
        <a:ext cx="1781168" cy="805594"/>
      </dsp:txXfrm>
    </dsp:sp>
    <dsp:sp modelId="{554E9C86-416C-43D0-9809-B9F3D5714E4C}">
      <dsp:nvSpPr>
        <dsp:cNvPr id="0" name=""/>
        <dsp:cNvSpPr/>
      </dsp:nvSpPr>
      <dsp:spPr>
        <a:xfrm>
          <a:off x="545607" y="917"/>
          <a:ext cx="797538" cy="8055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9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5E4E49-273F-4A19-A0E1-DB8FD139F8FA}">
      <dsp:nvSpPr>
        <dsp:cNvPr id="0" name=""/>
        <dsp:cNvSpPr/>
      </dsp:nvSpPr>
      <dsp:spPr>
        <a:xfrm>
          <a:off x="545607" y="939434"/>
          <a:ext cx="1781168" cy="80559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alpha val="90000"/>
              <a:hueOff val="0"/>
              <a:satOff val="0"/>
              <a:lumOff val="0"/>
              <a:alphaOff val="-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 Antiqua" panose="02040602050305030304" pitchFamily="18" charset="0"/>
            </a:rPr>
            <a:t>Бар</a:t>
          </a:r>
          <a:endParaRPr lang="ru-RU" sz="2800" kern="1200" dirty="0">
            <a:latin typeface="Book Antiqua" panose="02040602050305030304" pitchFamily="18" charset="0"/>
          </a:endParaRPr>
        </a:p>
      </dsp:txBody>
      <dsp:txXfrm>
        <a:off x="545607" y="939434"/>
        <a:ext cx="1781168" cy="805594"/>
      </dsp:txXfrm>
    </dsp:sp>
    <dsp:sp modelId="{A5D437BA-C668-497C-BB9B-DEA564703FCB}">
      <dsp:nvSpPr>
        <dsp:cNvPr id="0" name=""/>
        <dsp:cNvSpPr/>
      </dsp:nvSpPr>
      <dsp:spPr>
        <a:xfrm>
          <a:off x="2406529" y="939434"/>
          <a:ext cx="797538" cy="8055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90000"/>
              <a:hueOff val="327930"/>
              <a:satOff val="-17732"/>
              <a:lumOff val="20631"/>
              <a:alphaOff val="-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EC858A-0FCD-480F-8D56-0F65E82CEC76}">
      <dsp:nvSpPr>
        <dsp:cNvPr id="0" name=""/>
        <dsp:cNvSpPr/>
      </dsp:nvSpPr>
      <dsp:spPr>
        <a:xfrm>
          <a:off x="1422899" y="1877951"/>
          <a:ext cx="1781168" cy="80559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alpha val="90000"/>
              <a:hueOff val="0"/>
              <a:satOff val="0"/>
              <a:lumOff val="0"/>
              <a:alphaOff val="-4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 Antiqua" panose="02040602050305030304" pitchFamily="18" charset="0"/>
            </a:rPr>
            <a:t>Кафе</a:t>
          </a:r>
          <a:endParaRPr lang="ru-RU" sz="2800" kern="1200" dirty="0">
            <a:latin typeface="Book Antiqua" panose="02040602050305030304" pitchFamily="18" charset="0"/>
          </a:endParaRPr>
        </a:p>
      </dsp:txBody>
      <dsp:txXfrm>
        <a:off x="1422899" y="1877951"/>
        <a:ext cx="1781168" cy="805594"/>
      </dsp:txXfrm>
    </dsp:sp>
    <dsp:sp modelId="{459240C3-F04F-425C-B29E-0B55073EC44B}">
      <dsp:nvSpPr>
        <dsp:cNvPr id="0" name=""/>
        <dsp:cNvSpPr/>
      </dsp:nvSpPr>
      <dsp:spPr>
        <a:xfrm>
          <a:off x="545607" y="1877951"/>
          <a:ext cx="797538" cy="8055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90000"/>
              <a:hueOff val="655861"/>
              <a:satOff val="-35464"/>
              <a:lumOff val="41262"/>
              <a:alphaOff val="-5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18FA-4E2C-4282-900E-A7254298709B}">
      <dsp:nvSpPr>
        <dsp:cNvPr id="0" name=""/>
        <dsp:cNvSpPr/>
      </dsp:nvSpPr>
      <dsp:spPr>
        <a:xfrm>
          <a:off x="1422899" y="917"/>
          <a:ext cx="1781168" cy="80559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anose="02040602050305030304" pitchFamily="18" charset="0"/>
            </a:rPr>
            <a:t>Столовая</a:t>
          </a:r>
          <a:endParaRPr lang="ru-RU" sz="2100" kern="1200" dirty="0">
            <a:latin typeface="Book Antiqua" panose="02040602050305030304" pitchFamily="18" charset="0"/>
          </a:endParaRPr>
        </a:p>
      </dsp:txBody>
      <dsp:txXfrm>
        <a:off x="1422899" y="917"/>
        <a:ext cx="1781168" cy="805594"/>
      </dsp:txXfrm>
    </dsp:sp>
    <dsp:sp modelId="{554E9C86-416C-43D0-9809-B9F3D5714E4C}">
      <dsp:nvSpPr>
        <dsp:cNvPr id="0" name=""/>
        <dsp:cNvSpPr/>
      </dsp:nvSpPr>
      <dsp:spPr>
        <a:xfrm>
          <a:off x="545607" y="917"/>
          <a:ext cx="797538" cy="8055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5E4E49-273F-4A19-A0E1-DB8FD139F8FA}">
      <dsp:nvSpPr>
        <dsp:cNvPr id="0" name=""/>
        <dsp:cNvSpPr/>
      </dsp:nvSpPr>
      <dsp:spPr>
        <a:xfrm>
          <a:off x="545607" y="939434"/>
          <a:ext cx="1781168" cy="80559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anose="02040602050305030304" pitchFamily="18" charset="0"/>
            </a:rPr>
            <a:t>Столовая-раздаточная</a:t>
          </a:r>
          <a:endParaRPr lang="ru-RU" sz="2100" kern="1200" dirty="0">
            <a:latin typeface="Book Antiqua" panose="02040602050305030304" pitchFamily="18" charset="0"/>
          </a:endParaRPr>
        </a:p>
      </dsp:txBody>
      <dsp:txXfrm>
        <a:off x="545607" y="939434"/>
        <a:ext cx="1781168" cy="805594"/>
      </dsp:txXfrm>
    </dsp:sp>
    <dsp:sp modelId="{A5D437BA-C668-497C-BB9B-DEA564703FCB}">
      <dsp:nvSpPr>
        <dsp:cNvPr id="0" name=""/>
        <dsp:cNvSpPr/>
      </dsp:nvSpPr>
      <dsp:spPr>
        <a:xfrm>
          <a:off x="2406529" y="939434"/>
          <a:ext cx="797538" cy="8055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C858A-0FCD-480F-8D56-0F65E82CEC76}">
      <dsp:nvSpPr>
        <dsp:cNvPr id="0" name=""/>
        <dsp:cNvSpPr/>
      </dsp:nvSpPr>
      <dsp:spPr>
        <a:xfrm>
          <a:off x="1422899" y="1877951"/>
          <a:ext cx="1781168" cy="80559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anose="02040602050305030304" pitchFamily="18" charset="0"/>
            </a:rPr>
            <a:t>Закусочная</a:t>
          </a:r>
          <a:endParaRPr lang="ru-RU" sz="2100" kern="1200" dirty="0">
            <a:latin typeface="Book Antiqua" panose="02040602050305030304" pitchFamily="18" charset="0"/>
          </a:endParaRPr>
        </a:p>
      </dsp:txBody>
      <dsp:txXfrm>
        <a:off x="1422899" y="1877951"/>
        <a:ext cx="1781168" cy="805594"/>
      </dsp:txXfrm>
    </dsp:sp>
    <dsp:sp modelId="{459240C3-F04F-425C-B29E-0B55073EC44B}">
      <dsp:nvSpPr>
        <dsp:cNvPr id="0" name=""/>
        <dsp:cNvSpPr/>
      </dsp:nvSpPr>
      <dsp:spPr>
        <a:xfrm>
          <a:off x="545607" y="1877951"/>
          <a:ext cx="797538" cy="8055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18FA-4E2C-4282-900E-A7254298709B}">
      <dsp:nvSpPr>
        <dsp:cNvPr id="0" name=""/>
        <dsp:cNvSpPr/>
      </dsp:nvSpPr>
      <dsp:spPr>
        <a:xfrm>
          <a:off x="1422899" y="917"/>
          <a:ext cx="1781168" cy="80559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 Antiqua" panose="02040602050305030304" pitchFamily="18" charset="0"/>
            </a:rPr>
            <a:t>Пиццерия</a:t>
          </a:r>
          <a:endParaRPr lang="ru-RU" sz="2200" kern="1200" dirty="0">
            <a:latin typeface="Book Antiqua" panose="02040602050305030304" pitchFamily="18" charset="0"/>
          </a:endParaRPr>
        </a:p>
      </dsp:txBody>
      <dsp:txXfrm>
        <a:off x="1422899" y="917"/>
        <a:ext cx="1781168" cy="805594"/>
      </dsp:txXfrm>
    </dsp:sp>
    <dsp:sp modelId="{554E9C86-416C-43D0-9809-B9F3D5714E4C}">
      <dsp:nvSpPr>
        <dsp:cNvPr id="0" name=""/>
        <dsp:cNvSpPr/>
      </dsp:nvSpPr>
      <dsp:spPr>
        <a:xfrm>
          <a:off x="545607" y="917"/>
          <a:ext cx="797538" cy="8055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5E4E49-273F-4A19-A0E1-DB8FD139F8FA}">
      <dsp:nvSpPr>
        <dsp:cNvPr id="0" name=""/>
        <dsp:cNvSpPr/>
      </dsp:nvSpPr>
      <dsp:spPr>
        <a:xfrm>
          <a:off x="545607" y="939434"/>
          <a:ext cx="1781168" cy="80559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 Antiqua" panose="02040602050305030304" pitchFamily="18" charset="0"/>
            </a:rPr>
            <a:t>Магазин кулинарии</a:t>
          </a:r>
          <a:endParaRPr lang="ru-RU" sz="2200" kern="1200" dirty="0">
            <a:latin typeface="Book Antiqua" panose="02040602050305030304" pitchFamily="18" charset="0"/>
          </a:endParaRPr>
        </a:p>
      </dsp:txBody>
      <dsp:txXfrm>
        <a:off x="545607" y="939434"/>
        <a:ext cx="1781168" cy="805594"/>
      </dsp:txXfrm>
    </dsp:sp>
    <dsp:sp modelId="{A5D437BA-C668-497C-BB9B-DEA564703FCB}">
      <dsp:nvSpPr>
        <dsp:cNvPr id="0" name=""/>
        <dsp:cNvSpPr/>
      </dsp:nvSpPr>
      <dsp:spPr>
        <a:xfrm>
          <a:off x="2406529" y="939434"/>
          <a:ext cx="797538" cy="8055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C858A-0FCD-480F-8D56-0F65E82CEC76}">
      <dsp:nvSpPr>
        <dsp:cNvPr id="0" name=""/>
        <dsp:cNvSpPr/>
      </dsp:nvSpPr>
      <dsp:spPr>
        <a:xfrm>
          <a:off x="1422899" y="1877951"/>
          <a:ext cx="1781168" cy="80559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 Antiqua" panose="02040602050305030304" pitchFamily="18" charset="0"/>
            </a:rPr>
            <a:t>Киоск</a:t>
          </a:r>
          <a:endParaRPr lang="ru-RU" sz="2200" kern="1200" dirty="0">
            <a:latin typeface="Book Antiqua" panose="02040602050305030304" pitchFamily="18" charset="0"/>
          </a:endParaRPr>
        </a:p>
      </dsp:txBody>
      <dsp:txXfrm>
        <a:off x="1422899" y="1877951"/>
        <a:ext cx="1781168" cy="805594"/>
      </dsp:txXfrm>
    </dsp:sp>
    <dsp:sp modelId="{459240C3-F04F-425C-B29E-0B55073EC44B}">
      <dsp:nvSpPr>
        <dsp:cNvPr id="0" name=""/>
        <dsp:cNvSpPr/>
      </dsp:nvSpPr>
      <dsp:spPr>
        <a:xfrm>
          <a:off x="545607" y="1877951"/>
          <a:ext cx="797538" cy="8055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C3BC3-B5D2-4288-B457-5165358A6ADE}">
      <dsp:nvSpPr>
        <dsp:cNvPr id="0" name=""/>
        <dsp:cNvSpPr/>
      </dsp:nvSpPr>
      <dsp:spPr>
        <a:xfrm>
          <a:off x="1984" y="138833"/>
          <a:ext cx="1574428" cy="9446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 Antiqua" panose="02040602050305030304" pitchFamily="18" charset="0"/>
            </a:rPr>
            <a:t>Жарка</a:t>
          </a:r>
          <a:endParaRPr lang="ru-RU" sz="2100" b="1" kern="1200" dirty="0">
            <a:latin typeface="Book Antiqua" panose="02040602050305030304" pitchFamily="18" charset="0"/>
          </a:endParaRPr>
        </a:p>
      </dsp:txBody>
      <dsp:txXfrm>
        <a:off x="1984" y="138833"/>
        <a:ext cx="1574428" cy="944657"/>
      </dsp:txXfrm>
    </dsp:sp>
    <dsp:sp modelId="{57960E68-FFCA-4185-9DF5-F14553415B8F}">
      <dsp:nvSpPr>
        <dsp:cNvPr id="0" name=""/>
        <dsp:cNvSpPr/>
      </dsp:nvSpPr>
      <dsp:spPr>
        <a:xfrm>
          <a:off x="1733855" y="138833"/>
          <a:ext cx="1574428" cy="944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 Antiqua" panose="02040602050305030304" pitchFamily="18" charset="0"/>
            </a:rPr>
            <a:t>Варка</a:t>
          </a:r>
          <a:endParaRPr lang="ru-RU" sz="2100" b="1" kern="1200" dirty="0">
            <a:latin typeface="Book Antiqua" panose="02040602050305030304" pitchFamily="18" charset="0"/>
          </a:endParaRPr>
        </a:p>
      </dsp:txBody>
      <dsp:txXfrm>
        <a:off x="1733855" y="138833"/>
        <a:ext cx="1574428" cy="944657"/>
      </dsp:txXfrm>
    </dsp:sp>
    <dsp:sp modelId="{D830E5DF-3647-4A35-A776-191C033B91D7}">
      <dsp:nvSpPr>
        <dsp:cNvPr id="0" name=""/>
        <dsp:cNvSpPr/>
      </dsp:nvSpPr>
      <dsp:spPr>
        <a:xfrm>
          <a:off x="3465726" y="138833"/>
          <a:ext cx="1574428" cy="944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 Antiqua" panose="02040602050305030304" pitchFamily="18" charset="0"/>
            </a:rPr>
            <a:t>Запекание</a:t>
          </a:r>
          <a:endParaRPr lang="ru-RU" sz="2100" b="1" kern="1200" dirty="0">
            <a:latin typeface="Book Antiqua" panose="02040602050305030304" pitchFamily="18" charset="0"/>
          </a:endParaRPr>
        </a:p>
      </dsp:txBody>
      <dsp:txXfrm>
        <a:off x="3465726" y="138833"/>
        <a:ext cx="1574428" cy="944657"/>
      </dsp:txXfrm>
    </dsp:sp>
    <dsp:sp modelId="{A0D6C714-7D92-4CE2-B591-B27268999A76}">
      <dsp:nvSpPr>
        <dsp:cNvPr id="0" name=""/>
        <dsp:cNvSpPr/>
      </dsp:nvSpPr>
      <dsp:spPr>
        <a:xfrm>
          <a:off x="5197598" y="138833"/>
          <a:ext cx="1574428" cy="9446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 Antiqua" panose="02040602050305030304" pitchFamily="18" charset="0"/>
            </a:rPr>
            <a:t>Тушение</a:t>
          </a:r>
          <a:endParaRPr lang="ru-RU" sz="2100" b="1" kern="1200" dirty="0">
            <a:latin typeface="Book Antiqua" panose="02040602050305030304" pitchFamily="18" charset="0"/>
          </a:endParaRPr>
        </a:p>
      </dsp:txBody>
      <dsp:txXfrm>
        <a:off x="5197598" y="138833"/>
        <a:ext cx="1574428" cy="944657"/>
      </dsp:txXfrm>
    </dsp:sp>
    <dsp:sp modelId="{04DC62D8-B495-42FE-ADAA-24D891FBF003}">
      <dsp:nvSpPr>
        <dsp:cNvPr id="0" name=""/>
        <dsp:cNvSpPr/>
      </dsp:nvSpPr>
      <dsp:spPr>
        <a:xfrm>
          <a:off x="867920" y="1240932"/>
          <a:ext cx="1574428" cy="9446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 Antiqua" panose="02040602050305030304" pitchFamily="18" charset="0"/>
            </a:rPr>
            <a:t>Копчение</a:t>
          </a:r>
          <a:endParaRPr lang="ru-RU" sz="2100" b="1" kern="1200" dirty="0">
            <a:latin typeface="Book Antiqua" panose="02040602050305030304" pitchFamily="18" charset="0"/>
          </a:endParaRPr>
        </a:p>
      </dsp:txBody>
      <dsp:txXfrm>
        <a:off x="867920" y="1240932"/>
        <a:ext cx="1574428" cy="944657"/>
      </dsp:txXfrm>
    </dsp:sp>
    <dsp:sp modelId="{25DBF579-5421-4569-9516-D6D63DEF876F}">
      <dsp:nvSpPr>
        <dsp:cNvPr id="0" name=""/>
        <dsp:cNvSpPr/>
      </dsp:nvSpPr>
      <dsp:spPr>
        <a:xfrm>
          <a:off x="2599791" y="1240932"/>
          <a:ext cx="1574428" cy="9446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 Antiqua" panose="02040602050305030304" pitchFamily="18" charset="0"/>
            </a:rPr>
            <a:t>Сушение</a:t>
          </a:r>
          <a:endParaRPr lang="ru-RU" sz="2100" b="1" kern="1200" dirty="0">
            <a:latin typeface="Book Antiqua" panose="02040602050305030304" pitchFamily="18" charset="0"/>
          </a:endParaRPr>
        </a:p>
      </dsp:txBody>
      <dsp:txXfrm>
        <a:off x="2599791" y="1240932"/>
        <a:ext cx="1574428" cy="944657"/>
      </dsp:txXfrm>
    </dsp:sp>
    <dsp:sp modelId="{1FCE6C8C-3B4B-4F1D-8921-5154504A65E0}">
      <dsp:nvSpPr>
        <dsp:cNvPr id="0" name=""/>
        <dsp:cNvSpPr/>
      </dsp:nvSpPr>
      <dsp:spPr>
        <a:xfrm>
          <a:off x="4331662" y="1240932"/>
          <a:ext cx="1574428" cy="944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 Antiqua" panose="02040602050305030304" pitchFamily="18" charset="0"/>
            </a:rPr>
            <a:t>Вяление</a:t>
          </a:r>
          <a:endParaRPr lang="ru-RU" sz="2100" b="1" kern="1200" dirty="0">
            <a:latin typeface="Book Antiqua" panose="02040602050305030304" pitchFamily="18" charset="0"/>
          </a:endParaRPr>
        </a:p>
      </dsp:txBody>
      <dsp:txXfrm>
        <a:off x="4331662" y="1240932"/>
        <a:ext cx="1574428" cy="944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15297-CF01-4DE3-965F-D0B151AF3C46}">
      <dsp:nvSpPr>
        <dsp:cNvPr id="0" name=""/>
        <dsp:cNvSpPr/>
      </dsp:nvSpPr>
      <dsp:spPr>
        <a:xfrm>
          <a:off x="0" y="0"/>
          <a:ext cx="2160239" cy="21602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4C9039-7CEB-49A2-B296-3767C56A10EB}">
      <dsp:nvSpPr>
        <dsp:cNvPr id="0" name=""/>
        <dsp:cNvSpPr/>
      </dsp:nvSpPr>
      <dsp:spPr>
        <a:xfrm>
          <a:off x="1080119" y="0"/>
          <a:ext cx="6053931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Маринование</a:t>
          </a:r>
          <a:endParaRPr lang="ru-RU" sz="3000" b="1" kern="1200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sp:txBody>
      <dsp:txXfrm>
        <a:off x="1080119" y="0"/>
        <a:ext cx="6053931" cy="648073"/>
      </dsp:txXfrm>
    </dsp:sp>
    <dsp:sp modelId="{A2F1E807-A29A-47A1-831B-DB881E1A65E8}">
      <dsp:nvSpPr>
        <dsp:cNvPr id="0" name=""/>
        <dsp:cNvSpPr/>
      </dsp:nvSpPr>
      <dsp:spPr>
        <a:xfrm>
          <a:off x="378042" y="648073"/>
          <a:ext cx="1404154" cy="140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D75ED-C16C-4096-BBCD-E1BDC859BE21}">
      <dsp:nvSpPr>
        <dsp:cNvPr id="0" name=""/>
        <dsp:cNvSpPr/>
      </dsp:nvSpPr>
      <dsp:spPr>
        <a:xfrm>
          <a:off x="1080119" y="648073"/>
          <a:ext cx="6053931" cy="140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Соление</a:t>
          </a:r>
          <a:endParaRPr lang="ru-RU" sz="3000" b="1" kern="1200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sp:txBody>
      <dsp:txXfrm>
        <a:off x="1080119" y="648073"/>
        <a:ext cx="6053931" cy="648071"/>
      </dsp:txXfrm>
    </dsp:sp>
    <dsp:sp modelId="{101427DA-7684-4638-9344-8F13FD393E4B}">
      <dsp:nvSpPr>
        <dsp:cNvPr id="0" name=""/>
        <dsp:cNvSpPr/>
      </dsp:nvSpPr>
      <dsp:spPr>
        <a:xfrm>
          <a:off x="756084" y="1296144"/>
          <a:ext cx="648071" cy="6480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5FC1E-453B-4CC1-84D2-6C7A24BCB06D}">
      <dsp:nvSpPr>
        <dsp:cNvPr id="0" name=""/>
        <dsp:cNvSpPr/>
      </dsp:nvSpPr>
      <dsp:spPr>
        <a:xfrm>
          <a:off x="1080119" y="1296144"/>
          <a:ext cx="6053931" cy="648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Квашение</a:t>
          </a:r>
          <a:endParaRPr lang="ru-RU" sz="3000" b="1" kern="1200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sp:txBody>
      <dsp:txXfrm>
        <a:off x="1080119" y="1296144"/>
        <a:ext cx="6053931" cy="648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1217-3273-4C23-9ADF-F828C1E2275C}">
      <dsp:nvSpPr>
        <dsp:cNvPr id="0" name=""/>
        <dsp:cNvSpPr/>
      </dsp:nvSpPr>
      <dsp:spPr>
        <a:xfrm>
          <a:off x="0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2D5A04-15A6-4EB0-9CC1-41FD913BBC37}">
      <dsp:nvSpPr>
        <dsp:cNvPr id="0" name=""/>
        <dsp:cNvSpPr/>
      </dsp:nvSpPr>
      <dsp:spPr>
        <a:xfrm>
          <a:off x="211544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Ален </a:t>
          </a:r>
          <a:r>
            <a:rPr lang="ru-RU" sz="2000" b="1" kern="1200" dirty="0" err="1" smtClean="0">
              <a:latin typeface="Book Antiqua" panose="02040602050305030304" pitchFamily="18" charset="0"/>
            </a:rPr>
            <a:t>Дюкасс</a:t>
          </a:r>
          <a:endParaRPr lang="ru-RU" sz="2000" b="1" kern="1200" dirty="0">
            <a:latin typeface="Book Antiqua" panose="02040602050305030304" pitchFamily="18" charset="0"/>
          </a:endParaRPr>
        </a:p>
      </dsp:txBody>
      <dsp:txXfrm>
        <a:off x="211544" y="1859339"/>
        <a:ext cx="2091938" cy="658137"/>
      </dsp:txXfrm>
    </dsp:sp>
    <dsp:sp modelId="{0B360907-1B8D-4AC4-90A5-C294D0D662ED}">
      <dsp:nvSpPr>
        <dsp:cNvPr id="0" name=""/>
        <dsp:cNvSpPr/>
      </dsp:nvSpPr>
      <dsp:spPr>
        <a:xfrm>
          <a:off x="2585541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D8FBA3-C933-453A-9E28-452B4F20A6BF}">
      <dsp:nvSpPr>
        <dsp:cNvPr id="0" name=""/>
        <dsp:cNvSpPr/>
      </dsp:nvSpPr>
      <dsp:spPr>
        <a:xfrm>
          <a:off x="2797085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Гордон </a:t>
          </a:r>
          <a:r>
            <a:rPr lang="ru-RU" sz="2000" b="1" kern="1200" dirty="0" err="1" smtClean="0">
              <a:latin typeface="Book Antiqua" panose="02040602050305030304" pitchFamily="18" charset="0"/>
            </a:rPr>
            <a:t>Рамзи</a:t>
          </a:r>
          <a:endParaRPr lang="ru-RU" sz="2000" b="1" kern="1200" dirty="0">
            <a:latin typeface="Book Antiqua" panose="02040602050305030304" pitchFamily="18" charset="0"/>
          </a:endParaRPr>
        </a:p>
      </dsp:txBody>
      <dsp:txXfrm>
        <a:off x="2797085" y="1859339"/>
        <a:ext cx="2091938" cy="658137"/>
      </dsp:txXfrm>
    </dsp:sp>
    <dsp:sp modelId="{A7C1A1D0-255D-4FD6-8253-990285A29264}">
      <dsp:nvSpPr>
        <dsp:cNvPr id="0" name=""/>
        <dsp:cNvSpPr/>
      </dsp:nvSpPr>
      <dsp:spPr>
        <a:xfrm>
          <a:off x="5171082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35D716-63EC-40E3-B262-F50302D57EF8}">
      <dsp:nvSpPr>
        <dsp:cNvPr id="0" name=""/>
        <dsp:cNvSpPr/>
      </dsp:nvSpPr>
      <dsp:spPr>
        <a:xfrm>
          <a:off x="5382627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Вольфганг Пак</a:t>
          </a:r>
          <a:endParaRPr lang="ru-RU" sz="2000" b="1" kern="1200" dirty="0">
            <a:latin typeface="Book Antiqua" panose="02040602050305030304" pitchFamily="18" charset="0"/>
          </a:endParaRPr>
        </a:p>
      </dsp:txBody>
      <dsp:txXfrm>
        <a:off x="5382627" y="1859339"/>
        <a:ext cx="2091938" cy="658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1217-3273-4C23-9ADF-F828C1E2275C}">
      <dsp:nvSpPr>
        <dsp:cNvPr id="0" name=""/>
        <dsp:cNvSpPr/>
      </dsp:nvSpPr>
      <dsp:spPr>
        <a:xfrm>
          <a:off x="0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2D5A04-15A6-4EB0-9CC1-41FD913BBC37}">
      <dsp:nvSpPr>
        <dsp:cNvPr id="0" name=""/>
        <dsp:cNvSpPr/>
      </dsp:nvSpPr>
      <dsp:spPr>
        <a:xfrm>
          <a:off x="211544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Book Antiqua" panose="02040602050305030304" pitchFamily="18" charset="0"/>
            </a:rPr>
            <a:t>Ферран</a:t>
          </a:r>
          <a:r>
            <a:rPr lang="ru-RU" sz="1800" b="1" kern="1200" dirty="0" smtClean="0">
              <a:latin typeface="Book Antiqua" panose="02040602050305030304" pitchFamily="18" charset="0"/>
            </a:rPr>
            <a:t>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Адриа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211544" y="1859339"/>
        <a:ext cx="2091938" cy="658137"/>
      </dsp:txXfrm>
    </dsp:sp>
    <dsp:sp modelId="{0B360907-1B8D-4AC4-90A5-C294D0D662ED}">
      <dsp:nvSpPr>
        <dsp:cNvPr id="0" name=""/>
        <dsp:cNvSpPr/>
      </dsp:nvSpPr>
      <dsp:spPr>
        <a:xfrm>
          <a:off x="2585541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D8FBA3-C933-453A-9E28-452B4F20A6BF}">
      <dsp:nvSpPr>
        <dsp:cNvPr id="0" name=""/>
        <dsp:cNvSpPr/>
      </dsp:nvSpPr>
      <dsp:spPr>
        <a:xfrm>
          <a:off x="2797085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Марио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Батали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2797085" y="1859339"/>
        <a:ext cx="2091938" cy="658137"/>
      </dsp:txXfrm>
    </dsp:sp>
    <dsp:sp modelId="{A7C1A1D0-255D-4FD6-8253-990285A29264}">
      <dsp:nvSpPr>
        <dsp:cNvPr id="0" name=""/>
        <dsp:cNvSpPr/>
      </dsp:nvSpPr>
      <dsp:spPr>
        <a:xfrm>
          <a:off x="5171082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35D716-63EC-40E3-B262-F50302D57EF8}">
      <dsp:nvSpPr>
        <dsp:cNvPr id="0" name=""/>
        <dsp:cNvSpPr/>
      </dsp:nvSpPr>
      <dsp:spPr>
        <a:xfrm>
          <a:off x="5382627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Book Antiqua" panose="02040602050305030304" pitchFamily="18" charset="0"/>
            </a:rPr>
            <a:t>Нобуюки</a:t>
          </a:r>
          <a:r>
            <a:rPr lang="ru-RU" sz="1800" b="1" kern="1200" dirty="0" smtClean="0">
              <a:latin typeface="Book Antiqua" panose="02040602050305030304" pitchFamily="18" charset="0"/>
            </a:rPr>
            <a:t>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Нобу</a:t>
          </a:r>
          <a:r>
            <a:rPr lang="ru-RU" sz="1800" b="1" kern="1200" dirty="0" smtClean="0">
              <a:latin typeface="Book Antiqua" panose="02040602050305030304" pitchFamily="18" charset="0"/>
            </a:rPr>
            <a:t>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Мацухиса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5382627" y="1859339"/>
        <a:ext cx="2091938" cy="6581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1217-3273-4C23-9ADF-F828C1E2275C}">
      <dsp:nvSpPr>
        <dsp:cNvPr id="0" name=""/>
        <dsp:cNvSpPr/>
      </dsp:nvSpPr>
      <dsp:spPr>
        <a:xfrm>
          <a:off x="0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2D5A04-15A6-4EB0-9CC1-41FD913BBC37}">
      <dsp:nvSpPr>
        <dsp:cNvPr id="0" name=""/>
        <dsp:cNvSpPr/>
      </dsp:nvSpPr>
      <dsp:spPr>
        <a:xfrm>
          <a:off x="211544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Джейми Оливер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211544" y="1859339"/>
        <a:ext cx="2091938" cy="658137"/>
      </dsp:txXfrm>
    </dsp:sp>
    <dsp:sp modelId="{0B360907-1B8D-4AC4-90A5-C294D0D662ED}">
      <dsp:nvSpPr>
        <dsp:cNvPr id="0" name=""/>
        <dsp:cNvSpPr/>
      </dsp:nvSpPr>
      <dsp:spPr>
        <a:xfrm>
          <a:off x="2585541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D8FBA3-C933-453A-9E28-452B4F20A6BF}">
      <dsp:nvSpPr>
        <dsp:cNvPr id="0" name=""/>
        <dsp:cNvSpPr/>
      </dsp:nvSpPr>
      <dsp:spPr>
        <a:xfrm>
          <a:off x="2797085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Бобби </a:t>
          </a:r>
          <a:r>
            <a:rPr lang="ru-RU" sz="1800" b="1" kern="1200" dirty="0" err="1" smtClean="0">
              <a:latin typeface="Book Antiqua" panose="02040602050305030304" pitchFamily="18" charset="0"/>
            </a:rPr>
            <a:t>Флай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2797085" y="1859339"/>
        <a:ext cx="2091938" cy="658137"/>
      </dsp:txXfrm>
    </dsp:sp>
    <dsp:sp modelId="{A7C1A1D0-255D-4FD6-8253-990285A29264}">
      <dsp:nvSpPr>
        <dsp:cNvPr id="0" name=""/>
        <dsp:cNvSpPr/>
      </dsp:nvSpPr>
      <dsp:spPr>
        <a:xfrm>
          <a:off x="5171082" y="166985"/>
          <a:ext cx="2350492" cy="1880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35D716-63EC-40E3-B262-F50302D57EF8}">
      <dsp:nvSpPr>
        <dsp:cNvPr id="0" name=""/>
        <dsp:cNvSpPr/>
      </dsp:nvSpPr>
      <dsp:spPr>
        <a:xfrm>
          <a:off x="5382627" y="1859339"/>
          <a:ext cx="2091938" cy="65813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Том </a:t>
          </a:r>
          <a:r>
            <a:rPr lang="ru-RU" sz="1800" b="1" kern="1200" dirty="0" err="1" smtClean="0">
              <a:latin typeface="Book Antiqua" panose="02040602050305030304" pitchFamily="18" charset="0"/>
            </a:rPr>
            <a:t>Количчио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5382627" y="1859339"/>
        <a:ext cx="2091938" cy="65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297803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0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35087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35087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4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1964185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8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3786188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2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522615">
            <a:off x="1249725" y="1375596"/>
            <a:ext cx="5449442" cy="903230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Сфера услуг</a:t>
            </a:r>
            <a:endParaRPr lang="ru-RU" sz="3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 descr="Картинки по запросу еда рису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1630"/>
            <a:ext cx="40333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Известные повара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5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61155"/>
              </p:ext>
            </p:extLst>
          </p:nvPr>
        </p:nvGraphicFramePr>
        <p:xfrm>
          <a:off x="822325" y="825500"/>
          <a:ext cx="75215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40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Известные повара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5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236847"/>
              </p:ext>
            </p:extLst>
          </p:nvPr>
        </p:nvGraphicFramePr>
        <p:xfrm>
          <a:off x="822325" y="825500"/>
          <a:ext cx="75215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7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Известные повара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5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64947"/>
              </p:ext>
            </p:extLst>
          </p:nvPr>
        </p:nvGraphicFramePr>
        <p:xfrm>
          <a:off x="822325" y="825500"/>
          <a:ext cx="75215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7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Известные повара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5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8015"/>
              </p:ext>
            </p:extLst>
          </p:nvPr>
        </p:nvGraphicFramePr>
        <p:xfrm>
          <a:off x="822325" y="825500"/>
          <a:ext cx="75215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7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1" y="274320"/>
            <a:ext cx="540060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Современные профессии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7522"/>
            <a:ext cx="5976665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Изготовитель хлебобулочных изделий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Кондитер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Конфетчик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Коптильщик колбасных изделий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Маслотоп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Мастер производства цельномолочной и кисломолочной продукции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Пекарь</a:t>
            </a:r>
          </a:p>
        </p:txBody>
      </p:sp>
      <p:pic>
        <p:nvPicPr>
          <p:cNvPr id="23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7" y="12974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конди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0" y="1773560"/>
            <a:ext cx="2567904" cy="17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екар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0" y="3435846"/>
            <a:ext cx="2567904" cy="17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0" y="0"/>
            <a:ext cx="2558280" cy="17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1" y="274320"/>
            <a:ext cx="540060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Современные профессии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52838"/>
            <a:ext cx="5976665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Повар</a:t>
            </a:r>
          </a:p>
          <a:p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Приготовитель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молочных коктейлей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Сыродел-мастер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Технолог общественного питания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Технолог пищевой промышленности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Шеф-повар</a:t>
            </a:r>
          </a:p>
        </p:txBody>
      </p:sp>
      <p:pic>
        <p:nvPicPr>
          <p:cNvPr id="23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7" y="12974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19" y="1576748"/>
            <a:ext cx="2569831" cy="16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ова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0" y="1"/>
            <a:ext cx="2558280" cy="17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улина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r="5236"/>
          <a:stretch/>
        </p:blipFill>
        <p:spPr bwMode="auto">
          <a:xfrm>
            <a:off x="6585720" y="3238500"/>
            <a:ext cx="25582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андаш векторный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46" y="694597"/>
            <a:ext cx="2538958" cy="30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71550"/>
            <a:ext cx="6984776" cy="28803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 Antiqua" panose="02040602050305030304" pitchFamily="18" charset="0"/>
              </a:rPr>
              <a:t>	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pic>
        <p:nvPicPr>
          <p:cNvPr id="6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6" y="685021"/>
            <a:ext cx="5904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Мы живем не для того, чтобы есть, а едим для того, чтобы жить.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Сократ</a:t>
            </a:r>
            <a:endParaRPr lang="ru-RU" sz="200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r>
              <a:rPr lang="ru-RU" sz="2000" b="1" dirty="0">
                <a:latin typeface="Book Antiqua" panose="02040602050305030304" pitchFamily="18" charset="0"/>
              </a:rPr>
              <a:t> </a:t>
            </a:r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Пусть еда будет вашим лекарством, и ваше лекарство — вашей едой.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Гиппократ</a:t>
            </a:r>
            <a:endParaRPr lang="ru-RU" sz="2000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654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699542"/>
            <a:ext cx="6696744" cy="27363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Book Antiqua" panose="02040602050305030304" pitchFamily="18" charset="0"/>
              </a:rPr>
              <a:t>Общественное питание,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сокр.: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Book Antiqua" panose="02040602050305030304" pitchFamily="18" charset="0"/>
              </a:rPr>
              <a:t>общепит</a:t>
            </a:r>
            <a:r>
              <a:rPr lang="ru-RU" sz="2400" dirty="0">
                <a:latin typeface="Book Antiqua" panose="02040602050305030304" pitchFamily="18" charset="0"/>
              </a:rPr>
              <a:t> —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отрасль народного хозяйства, совокупность предприятий, занимающихся производством, реализацией и организацией потребления кулинарной продукции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образова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r="19098"/>
          <a:stretch/>
        </p:blipFill>
        <p:spPr bwMode="auto">
          <a:xfrm>
            <a:off x="0" y="1748382"/>
            <a:ext cx="2483768" cy="20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Состав отрасли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1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56095"/>
              </p:ext>
            </p:extLst>
          </p:nvPr>
        </p:nvGraphicFramePr>
        <p:xfrm>
          <a:off x="822325" y="825500"/>
          <a:ext cx="75215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4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Предприятия питания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89381"/>
              </p:ext>
            </p:extLst>
          </p:nvPr>
        </p:nvGraphicFramePr>
        <p:xfrm>
          <a:off x="-324544" y="825500"/>
          <a:ext cx="37496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274368"/>
              </p:ext>
            </p:extLst>
          </p:nvPr>
        </p:nvGraphicFramePr>
        <p:xfrm>
          <a:off x="2627784" y="823391"/>
          <a:ext cx="37496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80973"/>
              </p:ext>
            </p:extLst>
          </p:nvPr>
        </p:nvGraphicFramePr>
        <p:xfrm>
          <a:off x="5652120" y="823391"/>
          <a:ext cx="37496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359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95486"/>
            <a:ext cx="61206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Приготовление пищи, кулинария</a:t>
            </a:r>
            <a:r>
              <a:rPr lang="ru-RU" sz="21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ru-RU" sz="2100" dirty="0" smtClean="0">
                <a:latin typeface="Book Antiqua" panose="02040602050305030304" pitchFamily="18" charset="0"/>
              </a:rPr>
              <a:t>—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человеческая деятельность по приготовлению пищи к еде.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Кулинария </a:t>
            </a:r>
            <a:r>
              <a:rPr lang="ru-RU" sz="2100" dirty="0">
                <a:latin typeface="Book Antiqua" panose="02040602050305030304" pitchFamily="18" charset="0"/>
              </a:rPr>
              <a:t>—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это совокупность способов приготовления из минералов и продуктов растительного и животного происхождения самой различной пищи, необходимой для жизни и здоровья человека.</a:t>
            </a:r>
          </a:p>
          <a:p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Соблюдение определенных правил при приготовлении пищи называется </a:t>
            </a:r>
            <a:r>
              <a:rPr lang="ru-RU" sz="21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технологией</a:t>
            </a:r>
            <a:r>
              <a:rPr lang="ru-RU" sz="2100" dirty="0">
                <a:solidFill>
                  <a:schemeClr val="accent2"/>
                </a:solidFill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2050" name="Picture 2" descr="Картинки по запросу еда рису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0041"/>
            <a:ext cx="2448272" cy="21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Основные способы приготовления пищи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0" y="915566"/>
            <a:ext cx="40679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8007" y="978282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Термическая обработка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5393"/>
              </p:ext>
            </p:extLst>
          </p:nvPr>
        </p:nvGraphicFramePr>
        <p:xfrm>
          <a:off x="1115616" y="1419622"/>
          <a:ext cx="6774011" cy="23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9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Основные способы приготовления пищи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0" y="915566"/>
            <a:ext cx="40679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8007" y="978282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Химическая обработка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160690"/>
              </p:ext>
            </p:extLst>
          </p:nvPr>
        </p:nvGraphicFramePr>
        <p:xfrm>
          <a:off x="822325" y="1563638"/>
          <a:ext cx="7134051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73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лькулятор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7" y="1347614"/>
            <a:ext cx="2598323" cy="22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5566"/>
            <a:ext cx="8712968" cy="30243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Средняя </a:t>
            </a:r>
            <a:r>
              <a:rPr lang="ru-RU" sz="22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зарплата в </a:t>
            </a: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сфере общественного питания</a:t>
            </a:r>
            <a:r>
              <a:rPr lang="ru-RU" sz="2200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</a:t>
            </a:r>
            <a:endParaRPr lang="ru-RU" sz="2200" b="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кондитер— 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30</a:t>
            </a:r>
            <a:r>
              <a:rPr lang="ru-RU" sz="22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 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000 руб.;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пекарь— 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30</a:t>
            </a:r>
            <a:r>
              <a:rPr lang="ru-RU" sz="22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 000 руб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повар— 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35</a:t>
            </a:r>
            <a:r>
              <a:rPr lang="ru-RU" sz="22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 000 руб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сыродел— 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20</a:t>
            </a:r>
            <a:r>
              <a:rPr lang="ru-RU" sz="22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 000 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руб.;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технолог общественного питания— 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40</a:t>
            </a:r>
            <a:r>
              <a:rPr lang="ru-RU" sz="22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 000 руб</a:t>
            </a:r>
            <a:r>
              <a:rPr lang="ru-RU" sz="22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Немного статистики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2869</TotalTime>
  <Words>211</Words>
  <Application>Microsoft Office PowerPoint</Application>
  <PresentationFormat>Экран (16:9)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Franklin Gothic Book</vt:lpstr>
      <vt:lpstr>Franklin Gothic Medium</vt:lpstr>
      <vt:lpstr>Tunga</vt:lpstr>
      <vt:lpstr>Wingdings</vt:lpstr>
      <vt:lpstr>Углы</vt:lpstr>
      <vt:lpstr>Сфера услуг</vt:lpstr>
      <vt:lpstr>Презентация PowerPoint</vt:lpstr>
      <vt:lpstr>Презентация PowerPoint</vt:lpstr>
      <vt:lpstr>Состав отрасли</vt:lpstr>
      <vt:lpstr>Предприятия питания</vt:lpstr>
      <vt:lpstr>Презентация PowerPoint</vt:lpstr>
      <vt:lpstr>Основные способы приготовления пищи</vt:lpstr>
      <vt:lpstr>Основные способы приготовления пищи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Другина Марина Валерьевна</dc:creator>
  <cp:lastModifiedBy>Булат Кучербаев</cp:lastModifiedBy>
  <cp:revision>145</cp:revision>
  <dcterms:created xsi:type="dcterms:W3CDTF">2016-10-04T11:44:29Z</dcterms:created>
  <dcterms:modified xsi:type="dcterms:W3CDTF">2019-03-25T16:40:38Z</dcterms:modified>
</cp:coreProperties>
</file>